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73" r:id="rId10"/>
    <p:sldId id="274" r:id="rId11"/>
    <p:sldId id="277" r:id="rId12"/>
    <p:sldId id="275" r:id="rId13"/>
    <p:sldId id="276" r:id="rId14"/>
    <p:sldId id="279" r:id="rId15"/>
    <p:sldId id="280" r:id="rId16"/>
  </p:sldIdLst>
  <p:sldSz cx="14630400" cy="8229600"/>
  <p:notesSz cx="8229600" cy="14630400"/>
  <p:embeddedFontLst>
    <p:embeddedFont>
      <p:font typeface="Source Sans Pro" panose="020B0503030403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100" d="100"/>
          <a:sy n="100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2:51.208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850 767 24575,'63'0'0,"0"0"0,1 0 0,6 0 0,3 0 0,19 0 0,5 0 0,4 0 0,-14-1 0,2 1 0,2-1 0,-1 0 0,0 0 0,1 0 0,0-1 0,0 0-246,5-1 0,0-1 0,1 0 0,-2-1 0,-4 0 0,-1 0 0,-1-1 0,-2 1-82,15-1 0,-4-1 0,-4 1 409,-16 1 1,-3 0 0,-9 1-82,-6 1 0,-8 2 641,11 1-641,-27 0 0,-23 0 0,-76 2 0,7 4 0,-10 3 0,-13 0 0,-11 2 0,-7 2-197,20-1 0,-5 0 1,-3 2-1,-2 1 0,-2 0 115,4-1 0,-2 1 0,-2 0 0,-2 1 0,1-1 1,-1 1 81,-2-1 0,-1 0 0,0 1 0,0-1 0,0 0 0,2 0 0,4-1 0,0 0 0,0 0 0,2-1 0,3 0 0,3-1-180,-15 2 1,3 0-1,5-2 1,5-1 179,-1 0 0,5 0 0,8-2 0,0 1 0,11-2 0,4 0 0,29-2 0,18-2 983,39 1 0,56-2-492,-13-3 1,9 0-271,13-1 0,5 0-177,-24 0 0,2 0 0,0-1-44,-2 0 0,0 0 0,-1 1 0,-5-1 0,0 0 0,-2 1 0,26-1 0,-6 1 0,-20 1 0,-5 0 0,-11 0 0,-4-1 0,22-1 0,-25-1 0,-17 0 736,-15 1-736,-70 2 0,8 1 0,-10 2 0,-9 1 0,-9 2 0,-2 2-328,-5 2 0,-3 2 0,-1 2 297,-2 1 0,-2 2 0,4 1 31,8-1 0,3 2 0,5-2 0,-8 4 0,10-2 0,-5 5 0,95-14 0,29-7 0,17-4 0,-4 2 0,8-2 0,3 1-328,19 0 0,5 0 0,3 0 125,-11 1 1,2-1 0,3 0 0,0-1 5,-12 0 0,1 0 1,1-1-1,0 0 0,-1 0 108,2-1 0,0 0 0,-1 0 0,0-1 0,-1 1 89,15-2 0,0-1 0,-3 1 0,-5-1-97,10-1 0,-5-1 1,-7 1 96,12-1 0,-12 1 0,-29 2 0,-8 1 0,5-1 983,-25 2-349,-11 3 349,-12 0 0,-58 0 0,-45-4-976,34 2 1,-9 0 0,-5 1-8,-1-1 0,-6 1 0,-3 0 0,-2-1-246,-10 1 0,-4 0 0,-1 0 0,1 0 0,-1 1 0,0 0 0,1 0 0,3 0 227,8 0 0,2 0 1,3 0-1,7 0 19,-29 0 0,14 0 0,28 2 0,21-4 0,36-2 0,43-2 0,30 0 0,2 0 0,11-1 0,7 0 0,-11 1 0,6-1 0,3-1 0,2 0 0,0 1-197,6-2 0,2 1 1,0 0-1,1-1 0,-3 1 0,-4 0 0,0 0 1,-1 0-1,-3 1 0,-4-1 101,2 0 1,-2-1-1,-5 1 1,-10 1 586,4-1 1,-12 2 308,-1 0-800,-33 1 0,-14 2 0,-60-2 0,-5 3 0,-13 0 0,-13 1 0,-12 1 0,-7 1-150,22 1 1,-6 0 0,-2 2 0,-2-1 0,-1 2 149,-8-1 0,-1 2 0,-2 0 0,0 0 0,1 1 0,1 0 0,-1 1 0,1 1 0,2-1 0,3 2-172,-7 1 0,2 0 1,4 1-1,8 0 172,6-1 0,7 0 0,8-1 0,0 1 0,14-2 0,23 0 0,70-8 0,32-1 0,-13 0 0,7 0 0,7 0 0,15 0 0,10 0 0,5 0 0,2 0 40,-11-1 1,3 0 0,1-1-1,2 1 1,-1 0-41,-13-1 0,0 1 0,1 0 0,0 0 0,-1-1 0,-2 1 0,10-1 0,-1-1 0,-1 1 0,-3-1 0,-3 1 62,2-1 1,-2 0-1,-5 0 1,-5 0-63,28-1 0,-14-1 0,-31 1 0,-11 0 0,-5-1 0,-49 1 0,-62 1 0,-2 3 0,-17-1 0,-8 1-169,15 0 1,-5 0 0,-4 1 0,-4 0-1,-2 2 169,14 0 0,-4 0 0,-2 1 0,-1 1 0,-2 0 0,0 1 0,1 0 0,-6 0 0,-2 2 0,0-1 0,-1 2 0,1-1 0,2 2 0,2-1 0,-4 2 0,2 1 0,1 1 0,2 0 0,3 0 0,4 0 0,-20 4 0,4 1 0,6 0 0,9-1 212,-32 2 0,39 2-212,67-4 0,68-11 0,40-9 0,-29 4 0,7-1 0,5 0 0,2-1-197,-1 1 0,4 0 1,2 0-1,2 0 0,1 0 0,6 0 0,3 0 1,0 0-1,1 0 0,-1 0 103,0 0 0,-1 0 0,1 0 0,-2 0 1,-1 0 93,-7 0 0,-1 0 0,-2 0 0,0 0 0,-3 0-180,8 0 0,-1 0 0,-3 0 1,-4 0 179,8 0 0,-5 0 0,-6 0 491,9 0 1,-9 0-1,-26 0 1,-7 0 491,6 0-692,-28-1 692,-13-2 0,-47-1 0,-9 0-8,-35 1-975,8 0 0,7-1 0,3 1 0,8 1 0,11 2 0,14-1 0,15-1 0,92-12 0,1 5 0,13-1 0,-6 0 0,7 0 0,2-1-246,-19 4 0,1-1 0,1 0 0,-2 0 214,19 0 0,-2-1 0,-7 1 32,7-2 0,-11 1 0,-20 4 0,-8 0 0,5-3 0,-26 1 0,-2-1 0,-14-1 0,-4 1 983,-1-1-886,1-1-97,1 0 0,1 0 0,7-3 0,8-3 0,3 0 0,0-2 0,-6 4 0,-8 5 0,-7-2 0,-5 2 0,-11-3 0,-22-4 0,-54-3 0,8 8 0,-10 2 0,8 1 0,-5 2 0,-3 0-328,-9 0 0,-3 1 0,0 1 289,-3 1 0,-1 1 0,2 0 39,7 0 0,0 0 0,4 1 0,11 1 0,4 0 0,2 0 0,-16 0 0,7 0 0,-21 0 0,43 0 0,34 0 0,103-12 491,-25 1 1,8-2-453,4 0 0,7 0 1,1-1-40,-1-1 0,0 0 0,-1 0 0,2 0 0,-1 1 0,-2 1 0,17-3 0,-7 2 0,-24 3 0,-9 1 0,4-2 0,-45 4 0,-6 0 0,-52 2 0,-17 3 0,-17 2 0,13 0 0,-7 0 0,-5 1 0,-1 0-197,4 0 0,-2-1 1,-2 1-1,-2 0 0,1 1 0,-8 0 0,-2 0 1,0 1-1,1 0 0,2 0 84,-10 2 0,2-1 1,3 1-1,5 1 113,-4 1 0,6 1 0,8 0 0,-3 3 0,14 0 0,13 1 0,52-5 0,93-5 0,-34 0 0,6-2 0,32 0 0,6-3 0,-1-2 0,0-3 327,-29 1 1,2-1 0,0-2-84,3-2 1,1-2-1,0-1-244,1 0 0,0-2 0,-1 0 0,-4 1 0,-1-1 0,-2 0 0,22-6 0,-6 1 0,-19 5 0,-5 1 0,22-6 0,-35 10 0,-24 7 0,-10 4 703,-3 2-703,-1 0 0,2 0 0,1 0 0,2 0 0,9 0 0,14 0 0,11 0 0,2 0 0,-6 0 0,-11 0 0,-3 0 0,9 0 0,9 0 0,6 2 0,1 3 0,-7 1 0,-4 0 0,3-4 0,1-2 0,-4 0 0,-8 0 0,-12 0 0,-10 1 0,-8 2 0,-1 5 0,-4 2 0,2 2 0,-2-2 0,0-1 0,-1-1 0,0 1 0,-1 1 0,0 2 0,-2 2 0,-6 2 0,-3 1 0,0 1 0,3 0 0,5-1 0,3 1 0,0-2 0,0-1 0,0-2 0,0-1 0,0 3 0,0 4 0,0 5 0,0 1 0,0-1 0,0-5 0,0-5 0,0-3 0,-3-6 0,-22-22 0,-47-37 0,16 15 0,-10-4 0,-10-1 0,7 6 0,-7 0 0,-6-1 0,-5 0 0,-4 2-123,13 8 0,-4 0 0,-5 0 0,-2 0 0,-2 2 0,-1-1 0,-2 2 0,2 1 13,2 1 1,-1 1 0,-2 0 0,-1 1-1,0 1 1,-1 0 0,1 2 0,1 0-1,0 2-13,-5-1 0,-2 1 0,2 2 0,-1 0 0,1 2 0,2 0 0,0 2 0,2 1-18,-2 0 1,0 2-1,1 0 1,1 2-1,3 1 1,3 2-1,3 2-56,-6 2 0,4 3 1,3 1-1,3 2 0,0 1-49,-10 2 0,2 3 0,1 1 0,2 2 0,4 0 0,1 2 0,2 2 0,4 2-82,-9 6 0,4 3 0,4 0 0,12-3 0,2 0 0,5-1 819,-9 7 1,9-1 491,-14 20 0,38-16 0,22-10 0,15-9 0,18-7 0,22-5 0,47 0-492,-16-3 1,10-1-489,-3 0 0,8-1 0,5 0-249,-7 0 0,5-1 0,3 1 0,0-1 49,-14 1 0,2-1 1,0 0-1,0-1 0,0 1 98,0 0 1,0 0 0,0 0-1,-1 0 1,-2 0-148,12 1 0,-1-1 0,-2 0 0,-3-1 166,14 1 1,-3-1 0,-4-1 19,-10-1 0,-3 0 0,-4-2 60,19-4 0,-7-2 0,-21 0 0,-7 1 0,24-6 983,-36 9 0,-29 6 0,-26 1-291,-41 5-471,-42 14-221,34-4 0,0 3 0,0 2 0,4 1 0,-21 18 0,41-14 0,36-12 0,44-9 0,-1-3 0,6-1 0,20 1 0,6-1 0,15 0 0,1 0 0,1 0 0,-2 0 0,-10 0 0,-4 0 0,-16 0 0,-5 0 0,21 0 0,-33 0 0,-26 0 0,-22 0 0,-53 0 0,-11 4 0,-12 4 0,0 3 0,-7 2 0,-4 1-246,8 1 0,-3 0 0,-1 2 0,-1 2 0,-5 2 0,-1 2 0,0 1 0,1 0 239,1 1 1,1 0 0,2 0 0,2 0-162,-14 5 1,4 1 0,5-1 167,15-6 0,4 0 0,6-1 0,-3 2 0,9-2 0,3 6 0,45-14 0,55-6 0,11-6 0,12-3 0,5 0 0,9-1 0,6-1-98,-2-1 0,6 0 0,3-1 0,1-1 98,-15 1 0,2-1 0,1-1 0,-1 0 0,1-2 0,-1 0 0,2-1 0,-1-1 0,-2-1 0,-2 0-44,6-2 1,-1-1-1,-4 0 1,-5-1 43,1-1 0,-7-1 0,-5 0 0,5-2 0,-11 2 0,-11 0 0,-52 9 0,-77 6 0,19 1 0,-10 1 0,-6 1 0,-6-1 0,-8 1 0,-5 0 0,-1 1-128,8 1 1,-3 0 0,-1 1 0,-2 1-1,1 1 128,-5 0 0,-1 2 0,0 0 0,1 1 0,1 1 0,8 0 0,1 1 0,1 1 0,2 0 0,3 2 6,-2 1 0,2 1 0,4 1 0,3-1-6,-5 2 0,5 0 0,8-1 0,2 3 0,12-2 0,6 5 0,77-12 0,20-7 0,16-3 0,14-2 0,13-1 0,8-1-119,-17 0 0,5-1 1,4-1-1,2 0 1,2 0 118,-3-1 0,2 0 0,2 0 0,1-1 0,0 0 0,-1 0 0,1-1 0,1 0 0,1 0 0,-2-1 0,-1 1 0,-2-1 0,9-1 0,-2-1 0,-2 0 0,-3 1 0,-3-1-64,2 0 1,-4 0-1,-4 0 1,-5 0 63,0-1 0,-6 1 0,-6 0 0,11-1 0,-11 1 0,7-2 0,-41 8 0,-14 1 983,-2 0 0,6-4 0,6-1 0,7-2-394,5 0-589,0 1 0,0-1 0,-3 2 0,-5 1 0,-7 1 0,-6 0 0,-3 0 0,-5 1 0,-5 1 0,-4 0 0,-4-5 0,-2 1 0,-3-5 0,-25-4 0,-61-14 0,0 9 0,-15 2 0,33 8 0,-6 1 0,-3 1 0,-2 1-246,-13 0 0,-3 1 0,-2 1 0,-1 1 49,13 2 0,-1 1 1,-1 1-1,0 0 0,-1 1 74,-1 0 1,-1 0 0,0 1-1,-1 0 1,2 2 122,-1 1 0,1 1 0,0 1 0,1 1 0,1 2 0,3 1 0,1 0 0,1 3 0,2 0 0,1 2 0,-9 4 0,1 2 0,4 2 0,4 2 0,-6 5 0,5 3 0,9 0 0,-3 5 0,13-2 0,-1 9 0,53-24 0,48-12 0,10-5 0,11-1 0,33-1 0,14 0 141,-34 0 1,4 0-1,4 0 1,2 0-142,14 0 0,2 0 0,3 0 0,0 0 0,-19 0 0,1 0 0,0 0 0,0 0 0,0-1 0,19-2 0,0-1 0,-2 0 0,-2-3 0,-9 1 0,-2-2 0,-3-2 0,-2 0-150,10-5 1,-3-1-1,-4-1 150,-12 0 0,-4-1 0,-4 1 0,6-3 0,-8 2 0,23-8 0,-36 11 0,-19 5 983,-15 3-1,-8 0-484,-49-4-498,-5 6 0,-11 1 0,-7 1 0,-8 1 0,-3 0-328,-17 0 0,-6 1 0,-2 0 141,14 2 0,-3 0 0,-1 2 0,-1 1 187,-6 2 0,-1 2 0,-1 1 0,2 3 0,2 1 0,0 1 0,1 3 0,1 2 0,2 1 0,0 2 0,3 1 0,2 2 0,11-3 0,2 2 0,3 0 0,3 0 0,-3 1 0,4 0 0,6-2 0,-6 3 0,11-3 0,9 0 0,50-14 0,64-10 0,1-4 0,10-4 0,-1 0 0,7-2 0,5-1-246,-2-1 0,5 0 0,3-1 0,2-1 233,-8 1 1,1-1 0,2-1 0,1 0 0,-1-1 12,0 1 0,2-1 0,-1 0 0,0-1 0,-2 1 0,-7 1 0,-1 0 0,-1 0 0,-2 0 0,-4 0-89,28-6 1,-6 0 0,-9 1 88,2 0 0,-13 2 0,15-5 0,-60 15 0,-24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6:36.973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1486 499 24575,'-74'-2'0,"-1"1"0,8-1 0,1 1 0,3 0 0,5 2 0,-14-1 0,31 0 0,91 0 0,39 0-328,-18 0 0,8 0 0,8 0 131,-3 0 0,7 0 1,7 0-1,1 0 0,1-1 33,-10 1 0,3-1 0,0 0 0,1 0 0,1-1 0,-1 1 0,2-1 0,1 0 0,0-1 0,-1 1 0,0-1 0,-3 1-33,10-1 0,0 0 1,-2 0-1,-3 0 0,-4 0-49,5-1 0,-4 0 0,-4 1 0,-6 0-82,-4 1 0,-5 0 0,-7 0-164,8 2 0,-10 0-492,7 0 1967,-47 0 0,-37 4 0,-54 3-492,7-3 1,-8 1-165,3-1 1,-6 1 0,-2-1-1,-14 0 1,-4 0 0,-2-1-83,13 0 1,-2 0 0,-2 1 0,-1-1-492,-9 2 0,-1 1 0,-2-1 0,1 2 200,1-1 0,0 1 0,0 1 0,1 0 46,1 1 0,0 1 0,2 0 0,2 1 0,-16 3 0,3 0 0,6 0 0,20-3 0,4 0 0,6 0 0,-7 1 0,11 0 0,6 1 0,43-9 491,52-1 1,30-4-363,13-2 1,10-3-130,-3 0 0,6-2 0,2-2 103,-22 2 0,0-1 0,0-1 0,-1-1-103,17-4 0,-2 0 0,-4-1 0,-14 3 0,-3-1 0,-5 2 0,8 0 0,-9 1 0,5-2 0,-43 7 0,-79 4 0,-42 2 0,18 0 0,-9 0 0,-9 3-197,7 2 0,-9 1 1,-5 1-1,-1 2 0,1 1 33,15-1 0,0 2 0,-1 1 0,0 0 0,0 1 0,1 2 0,-1-1 0,0 2 0,0 1 0,2 0 0,1 1 0,3 0 159,-4 2 0,3 1 0,1 0 0,5 0 0,3-1 5,-17 6 0,6-1 0,8-2 0,-2-1 0,17-2 0,26-4 0,67-11 0,54-9 0,-20-5 0,7-5 0,19-7 0,5-4 327,-25 5 1,1-2 0,-1-1-1,0-1 1,-1-1 0,-3 0-69,22-9 1,-7 0 231,-23 7 1,-8 0-217,8-13-275,-45 15 0,-43 12 0,-39 8 0,-33 4 361,44 1 1,0 0-362,-39 0 0,27 2 0,29 3 0,21 3 0,17 1 0,23-3 0,19-6 0,10-11 0,-4-6 0,-19-4 0,-19 1 0,-22 8 0,-27 4 0,-54 5 0,19 3 0,-9 0 0,17 0 0,-3 0 0,-2 0-210,-8 2 0,-2 0 1,1 2 209,6 2 0,1 1 0,4 1 0,-18 5 0,8 3 0,22 0 0,10 2 0,0 9 0,34-10 0,25-7 0,32-6 629,55-17-629,-18-10 0,7-8 0,-15 2 0,4-3 0,0-2-328,10-6 0,1-2 0,-1-1 321,-4 1 0,-1 0 0,-4 2 7,-12 7 0,-2 2 0,-6 2 0,7-4 0,-10 4 0,-1-5 0,-36 18 0,-26 10 0,-29 3 0,-31 3 983,-20 3-961,0 7-22,21 8 0,28 12 0,19 10 0,15 6 0,4 3 0,5-5 0,10-13 0,12-11 0,27-8 0,3-5 0,8-2 0,22 0 0,8 0 0,-17-1 0,4-1 0,-1 0 0,3-1 0,-1 0 0,-3-1 0,17 0 0,-8-2 0,-22-1 0,-10-3 0,-2-7 0,-38 0 0,-13 2 0,-5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6:37.824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6:53.575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4813 953 24575,'0'-46'0,"-4"-8"0,-8-10 0,-9-8 0,-8 4 0,-1 6 0,2 8 0,5 11 0,5 7 0,3 8 0,1 3 0,1 5 0,-1-2 0,1 4 0,1 2 0,-1 0 0,1 0 0,-2-2 0,-4 1 0,-4 2 0,-7 0 0,-17-2 0,-33-8 0,24 8 0,-6 0 0,-13-2 0,-5 0 0,-11-1 0,-2 1 0,2 1 0,1 3 0,2 2 0,2 2 0,11 3 0,4 3 0,11 2 0,3 2 0,-41 1 0,13 0 0,5 0 0,-3 4 0,-2 8 0,-6 10 0,0 10 0,5 2 0,13-1 0,13-6 0,15-5 0,10-4 0,6-3 0,8-2 0,2-2 0,5 2 0,0 3 0,0-1 0,4 1 0,3-3 0,6-4 0,13-3 0,20-3 0,20-2 0,24 1 0,21 6 0,-39-2 0,4 3 0,14 3 0,2 1 0,8 1 0,2 0 0,-3-1 0,-1-1 0,-8-2 0,-3-2 0,-16-4 0,-4-1 0,23 0 0,-25-3 0,-20 0 0,-9 0 0,-6-2 0,-6-2 0,-5-3 0,-3-2 0,-3-1 0,-27-2 0,-65 2 0,30 7 0,-10 1 0,-7 1-246,-7-1 0,-7 1 0,-6 0 0,-3 3 82,18 0 0,-3 2 0,-2 1 0,-3 0 0,1 1 0,-1 0 0,-3 0 0,-1 1 0,-1 1 0,0-1 0,0 2 0,1-1 60,4 1 0,-1 1 1,0-1-1,2 1 1,2 1-1,2-1-93,-2 2 0,1 0 1,3 0-1,3 0 0,5-2 133,-19 2 0,6-2 0,7-1 64,-10 2 0,14-3 0,-1 1 0,38-4 0,14 1 983,4 1 0,0-3 0,-3-1 0,-6 0-165,-5 0-818,-6 0 0,6-1 0,14-2 0,22 0 0,27 0 0,23 3 0,14 2 0,5 3 0,7 3 0,5 2 0,-28-5 0,3-1 0,11 1 0,3-2 0,9-1 0,2-1 0,6-2 0,-1 0 0,-7-1 0,-2-1 0,-11 1 0,-3 1 0,36 1 0,-27 1 0,-16-2 0,-10-2 0,-11 0 0,-7 0 0,-6 0 0,-2 0 0,2 0 0,9 0 0,16 0 0,17 0 0,22 0 0,-34 0 0,1 0 0,5 0 0,1 0 0,4 0 0,0 0 0,0 0 0,-1-1 0,-1 0 0,-1-2 0,0 0 0,-1-1 0,-1-1 0,0-1 0,-1 1 0,-1 0 0,-1 1 0,-1-1 0,46-5 0,-9 0 0,-6-3 0,-7 1 0,-11 2 0,-5 2 0,-2 2 0,-4 2 0,7 2 0,0 2 0,6 0 0,3 0 0,-8 0 0,-10 0 0,-13 0 0,-10-2 0,-4 0 0,-3 0 0,5 0 0,3-1 0,2 0 0,1-1 0,-5-1 0,-3 3 0,-1 0 0,0 2 0,4 0 0,0 0 0,1 0 0,-1 0 0,4 0 0,9 0 0,4 0 0,6 0 0,-1 0 0,-6 0 0,-9 2 0,-8 0 0,-6 1 0,-5 1 0,-1-2 0,1 2 0,0 1 0,2 0 0,-1 1 0,1 1 0,0 0 0,-3-2 0,-2-1 0,-4 0 0,-33 3 0,1-4 0,-30 2 0,14-3 0,-4 0 0,-4 1 0,5-1 0,2-2 0,9 0 0,7 0 0,-2 0 0,-2 0 0,-5 0 0,-8 0 0,-12 0 0,-10 0 0,1 0 0,9 0 0,13 0 0,9 1 0,4 1 0,3 3 0,6 1 0,8 1 0,45 1 0,6 2 0,50-2 0,1-2 0,-39-4 0,0-1 0,1-1 0,-2 0 0,39 0 0,-20 0 0,-23 0 0,-16 0 0,-12-1 0,-10-1 0,-42-8 0,-19 4 0,-20-2 0,-16-1 0,12 1 0,-5 0 0,-4-1-246,3 0 0,-3-1 0,-4-1 0,-3-1 49,5 2 0,-4-2 1,-1 1-1,-1-1 0,0 1 51,-2-1 0,-1 0 1,0 0-1,0 0 0,0 1 146,4-1 0,-2 0 0,2 1 0,1 0 0,3 0 0,-11-1 0,3 0 0,2 1 0,6-1 0,-2-1 0,5 1 0,8-1 0,0-2 0,11-1 0,-3-8 0,51 3 0,39 1 0,59 2 0,-16 9 0,7 1 0,-9 3 0,5 1 0,4 1 327,15 1 1,5 0 0,1 1-255,-18 0 1,1-1 0,1 1 0,0 1-74,2-1 0,0 1 0,0 0 0,0-1 0,-2-1 0,0 0 0,0 0 0,-3-2-166,13 0 0,-2-2 0,-4-1 166,21-3 0,-7-1 0,-18 1 0,-9 0 0,10-3 0,-36 5 0,-19 4 983,-12 2-585,-4 2 138,28 0-536,11 0 0,43 3 0,8 1 0,-45-3 0,2 1 0,3 0 0,0-1 0,0-1 0,-2 0 0,44-3 0,-24-2 0,-28-1 0,-20 1 0,-7 2 0,-6 3 0,-6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7:02.559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7509 1319 24575,'0'-81'0,"-1"-14"0,-7 41 0,-4-1 0,-6-8 0,-3 1 0,-6 1 0,-5 3 0,-5 4 0,-3 5 0,5 11 0,-2 6 0,-30-8 0,-16 22 0,25 15 0,-5 4 0,-17-2 0,-8 2 0,16-2 0,-5 1 0,0 1-200,-5-1 1,-2 2 0,2-1 199,1 2 0,2 0 0,1 0 0,6 0 0,1 1 0,4 1 0,-16 4 0,6 1 0,15 0 0,4 1 0,-32 13 0,15 7 0,18 2 0,15 1 598,16-3-598,16-6 0,20-5 0,48 0 0,1-7 0,8 0 0,19 1 0,6 0 0,-23-5 0,2-1 0,-1-1 0,29 2 0,-3-2 0,-17-4 0,-5-1 0,-15-1 0,-5-1 0,11 0 0,-31-4 0,-20-6 0,-17-2 0,-55-2 0,-23 7 0,-21 4 0,25 1 0,-8 0 0,-5 1 0,-5 0-164,13 1 0,-5-1 0,-3 0 0,-3 0 0,-1 1 0,-2 1 23,2 1 1,-3 0-1,-2 1 1,-1 1-1,-1 0 1,1 0-1,0 0 0,2 1 1,0 1-1,-1-1 1,1 1-1,1 1 1,1-1-1,1 2-23,-7 0 0,1 2 0,1-1 0,2 2 0,3-1 0,4 2-33,3 0 0,3 1 1,3 0-1,5 0 0,5 0 79,-6 2 1,7-1-1,9 0 118,5 0 0,15 0 0,27-2 0,55-8 0,9-3 0,10-2 0,23 2 0,8-1 0,-18-2 0,2-1 0,2-2 327,5-2 1,1-4 0,-1-2-1,-6-2 1,0-2 0,-4-2 163,25-13 1,-7-2-1,-17 3 1,-7 1 322,19-14-814,-42 15 0,-30 12 0,-26 5 0,-39 5 263,1 5 1,-8 1-264,-16 2 0,-6 4 0,-7 5 0,0 4 0,6 1 0,6 3 0,20-1 0,9 0 0,-2 6 0,84-17 0,14-9 0,11-4 0,22-5 0,7-2 0,-23 3 0,3-1 0,-3 0 0,25-8 0,-4 0 0,-15 3 0,-6 0 0,22-8 0,-37 5 0,-27 3 0,-25 1 0,-67 4 0,-13 7 0,-17 3 0,28 1 0,-7 2 0,-2 0 0,-2 1-246,-9 1 0,-3 1 0,0 1 0,1 0 71,4 1 1,-1 0 0,3 1 0,4 0 174,-5 2 0,4 0 0,10 0 0,6 0 0,14 0 0,21-2 0,91-7 0,4-2 0,10-3 0,-8 0 0,5-1 0,2-1-269,11-2 0,3-1 1,1-1 268,2 0 0,0-1 0,0 0 0,-3 1 0,0 0 0,-3 1 0,-9 2 0,-2 0 0,-3 0 491,14-2 1,-6 1-180,-21 1 1,-10 0-313,-10-4 0,-72 5 0,-9 6 0,-10 3 0,-16 3 0,-5 4 439,0 3 1,3 2-440,12 0 0,8 2 0,-7 8 0,119-28 0,15-8 0,21-7 0,10-1-197,-18 2 0,8-1 1,4-1-1,3-1 0,2-1 56,-18 4 1,3-1-1,2 0 1,1-1-1,1 0 1,-1 0-1,0 0 0,0-1 1,1 1-1,1-2 1,-1 1-1,-1 0 1,-3 0-1,-2 1-56,15-5 0,-2 1 1,-2 0-1,-6 1 0,-4 0 120,-7 2 1,-3 0 0,-6 0 0,-8 3 76,20-5 0,-33 1 0,-52 6 0,-89 10 0,6 7 0,-12 6 0,10 1 0,-6 4 0,-4 4-246,9 0 0,-4 2 0,-2 3 0,-1 3 49,9-1 0,-1 2 1,-2 1-1,1 2 0,0 0 135,0 2 0,-1 1 0,1 1 0,1 0 0,1 1 62,6-2 0,0 0 0,2 1 0,2-1 0,2 0 245,-4 4 1,2-1 0,4 0 0,5-2 81,1 1 1,5-3 0,6-1 163,0 2 1,10-2-325,8 1-167,66-21 0,22-5 0,16-4 0,9 1 0,11-1 0,4-1 228,-8 1 0,5 0 0,2 0 0,1 0-228,5 1 0,2 0 0,-1 1 0,-2-1 0,-8 0 0,-2 1 0,-3-1 0,-4 1 186,-1 0 0,-5 0 0,-6 0-186,2 0 0,-10 0 0,-1-2 0,-34 0 0,-12 0 0,-5 1 983,3 2-33,2-1-950,36 0 0,3-2 0,8 0 0,22-1 0,9 2-296,-6 1 0,5 2 1,1 1 295,0 1 0,0 1 0,-3 1 0,-12 0 0,-1 1 0,-5 0 0,13 3 0,-12-1 0,-12 2 0,-26-8 0,-12-3 0,-6 0 0,-1-2 887,-2 0-887,0 0 0,0 0 0,-1 0 0,-1 0 0,6 0 0,-1 0 0,6 0 0,-6 0 0,-49 0 0,-20 0 0,-7 0 0,-13 0 0,-5 2 0,-10 1 0,-3 2-246,15-1 0,-4 1 0,-1 0 0,-1 1 42,-5 2 0,-2-1 0,0 2 0,2-1 204,4 1 0,0 0 0,3 0 0,6 1-71,-1 0 1,6-1 0,2 0 70,-24 1 0,4-2 0,15-3 0,2-1 0,2-2 0,0-1 0,-4-1 0,-1 0 0,-5 0 0,-1 0 491,2 0 1,0 0-94,10 0 0,3 0-282,10 0 0,4 0-116,-31 0 0,12 0 0,6 0 0,-3 0 0,0 0 0,2 0 0,7 0 0,17 0 0,12 0 0,10 0 0,3 0 0,3 0 0,0 0 0,4 0 0,5 0 0,29-3 0,23-1 0,8 2 0,9 1 0,14-1 0,4 1 0,11 1 0,6 0-292,-22 0 0,4 0 0,0 0 292,2 0 0,0 0 0,1 0 0,3 0 0,1 0 0,1 0 0,1 0 0,1 0 0,-3 0 0,-8 0 0,-1 0 0,-3 0 0,26 0 0,-4 0 0,-15 1 0,-5 0 0,-15 1 0,-3-1 0,-5 1 0,-1 0 0,3 0 0,0-1 0,6-1 0,0 1 438,1-1 0,-2 0-438,-4-1 0,-1 2 0,40 2 0,-8 8 0,-1 6 0,1 4 0,-5 0 0,-13-6 0,-15-6 0,-15-4 0,-8-5 0,-7 0 0,0 0 0,4 0 0,8-7 0,12-10 0,9-8 0,-3-6 0,-8 5 0,-9 4 0,-8 3 0,-2 4 0,-5 0 0,-2 1 0,-4-1 0,0 0 0,-2-2 0,-1-3 0,-4-1 0,0-4 0,-2-2 0,-3 2 0,0-3 0,-3 1 0,-2-2 0,0-2 0,0 1 0,0 2 0,0 5 0,0 3 0,-3 2 0,-4 0 0,-3 0 0,-3 3 0,0 0 0,-1-1 0,-2 1 0,-4-4 0,-2 1 0,1 2 0,0 0 0,0 0 0,-4-2 0,-11-6 0,-17-6 0,-22-7 0,25 15 0,-5 0 0,-11-2 0,-4 1 0,-15 0 0,-4 2 0,23 6 0,-2 2 0,0 2-184,-5 0 1,0 2 0,-1 2 183,-2 0 0,0 2 0,1 1 0,2 1 0,0 1 0,2 1 0,3 0 0,1 0 0,1 2 0,-25 4 0,3 6 0,8 4 0,6 7 0,10 5 0,5 7 0,9 5 0,5 5 0,10-2 0,6 2 0,-10 33 550,18-17-550,15-21 0,17-19 0,29-11 0,37-6 0,-17-3 0,6-3 0,12-4 0,3-4 0,1-4 0,-3-5 0,-9-2 0,-6-3 0,22-26 0,-44 11 0,-34 8 0,-48 3 0,-15 9 0,-18 3 0,6 4 0,-9 2 0,-7 0 0,-5 1-164,6 2 0,-6 0 0,-4 1 0,-3 1 0,-3 0 0,-1 0 41,10 1 0,-1 1 0,-2 0 0,-3 0 0,0 0 0,-2 1 0,-1 0 0,-1 0 24,10 1 1,-2 0 0,0 0-1,-2 1 1,-1 0 0,0 0-1,-1 0 1,1 0 0,1 1-1,0 0 0,1 0 1,0 0 0,0 0-1,-1 0 1,1 1 0,1 0-1,0 0 1,0 1 0,2 0-1,1 0-24,-14 1 0,2 0 0,0 1 0,1 0 0,1 1 0,2 0 0,1 1 0,2 0-18,0 2 1,0 0-1,1 0 1,2 1-1,3 1 1,3 2-1,4 0-56,-8 4 0,5 1 1,3 1-1,4 1 0,3 2-131,-20 10 0,6 3 0,9 1-164,-5 7 0,14 1 813,-2 19-321,42-20 983,41-21 0,65-12-492,10-6 1,17-4-247,-29-2 1,7-1 0,3-3 0,2 0-50,-9-1 1,2 0-1,2-2 1,0-1 0,-2-1-1,1-1 1,0-1-1,0-1 1,-3-1 0,-2-2-117,5-3 1,-2-1-1,-4-2 1,-7 0-34,28-16 1,-15-2-48,-29 9 0,-15 0 0,-18-10 0,-48 17 0,-22 13 0,-7 14 0,20-1 0,20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31:23.367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3549 719 24575,'-99'0'0,"43"0"0,-2 0 0,-9 0 0,1 0 0,4 0 0,4 0 0,-33 0 0,36 0 0,17 0 0,10 0 0,9 0 0,-4 0 0,10 4 0,1 4 0,1 7 0,-4 4 0,-4 1 0,-4 1 0,-5-2 0,-16 1 0,-35 2 0,21-10 0,-5-1 0,-10 1 0,-2-2 0,0 0 0,1-2 0,12-2 0,5-2 0,-21 0 0,31-4 0,18 0 0,8 0 0,4 0 0,0 0 0,3 0 0,1 0 0,0 0 0,0 0 0,0 0 0,0 0 0,-2 0 0,1 0 0,-2 0 0,9 0 0,34 0 0,29 0 0,25 0 0,-21 0 0,5 0 0,11 0 0,4 0 0,12 0 0,2 0 0,6 0 0,-2 0 0,-14 0 0,-3 0 0,-10-1 0,-4-2 0,-9-3 0,-2-3 0,-3-2 0,-1-3 0,-2-2 0,-2-2 0,39-19 0,-15 4 0,-19 9 0,-21 7 0,-13 7 0,-12 2 0,-21-2 0,-26-2 0,-52 1 0,14 6 0,-12 1 0,5 2 0,-8 1 0,-3 0-246,14 1 0,-3-1 0,-2 1 0,-1 0 4,-9 0 0,-2 0 0,-1 0 0,1 0 242,4 0 0,0 0 0,1 0 0,4 0 0,-10 3 0,3 0 0,7 1 0,17-1 0,5 0 0,8 3 0,-35 10 0,59 0 0,35-9 0,27-3 0,61-4 0,-7-3 0,11-3 0,-10-2 0,6-2 0,3-3-25,-10 1 1,2-2 0,2-1 0,0-2 24,5-3 0,0-1 0,2-2 0,0-1 0,-13 3 0,0-1 0,2-1 0,-1 0 0,-1 0 0,18-6 0,0 0 0,-1-1 0,-2 1 0,-5 0 0,0 0 0,-3 1 0,-2 1 0,13-5 0,-3 2 0,-7 1 0,6-3 0,-10 4 0,-23 9 0,-8 2 0,0-2 0,-43 8 0,-42 5 0,-46 4 491,22 1 1,-5 2-1,-14-2 1,-3 1-451,-8 0 1,-2 0-42,-5 1 0,-1 3 0,28 1 0,-1 2 0,0 3-328,-7 4 0,0 3 0,-1 3 305,-6 6 1,0 3 0,-2 4 22,-4 3 0,-1 4 0,1 1 0,2 1 0,2 2 0,3-1 0,10-4 0,3-1 0,4-1 0,-11 8 0,10-4 0,-8 13 0,43-24 0,24-15 0,20-7 0,25-5 983,30-3-915,26 1-68,-35 1 0,5 1 0,17 2 0,6 3 0,-18 0 0,3 1 0,4 1-328,16 4 0,5 1 0,2-1 175,-15-2 0,2 0 0,1 0 0,-1 0 153,0-2 0,-1 1 0,0-2 0,-2 0 0,-5-2 0,-1-1 0,-3 0 0,-3-2 0,7 0 0,-5-2 0,-6 0 0,3-2 0,-8 0 0,22 0 0,-32 0 0,-16-1 0,-8-1 983,-7-1-370,-5 0-613,2 0 0,2 3 0,13-1 0,26-3 0,22-6 0,-29 3 0,1-1 0,0-1 0,-1-1 0,40-8 0,-19 3 0,-20 1 0,-11 1 0,-6 0 0,0-2 0,-2 2 0,0 3 0,-4 1 0,-5 2 0,-4 0 0,-2-1 0,-2 1 0,4 0 0,3 1 0,3 0 0,-2-1 0,0 0 0,-1 0 0,2 0 0,2 2 0,0-2 0,0 1 0,1-1 0,-5 2 0,-3 1 0,-7 0 0,-9 0 0,-31-4 0,-6 2 0,-36 1 0,-10 3 0,-14 2 0,-5 0 0,4 0 0,5 0 0,-2 0 0,40 0 0,-2 0 0,-4 0 0,-1 0 0,-6 0 0,-2 0 0,-2 0 0,-2 0 0,-2 0 0,-1 0 0,3 0 0,2 0 0,8 0 0,2 0 0,5 0 0,1 1 0,-35 7 0,-7 7 0,41-3 0,0 3 0,-1 1 0,0 2 0,2-2 0,0 0 0,-41 13 0,9-5 0,4-5 0,-4 0 0,3-1 0,-4 0 0,-13 1 0,45-10 0,-3 2 0,-11 2 0,-4 1 0,-9 0 0,-2 1 0,-1 2 0,0 1 0,5-1 0,4 0 0,14-4 0,7-1 0,-18 9 0,30-9 0,17-3 0,8-3 0,3 0 0,1-1 0,3 1 0,-2-1 0,0-1 0,-3-2 0,-5-1 0,-4 0 0,-1-1 0,7 0 0,59 0 0,-4-4 0,9 1 0,5-2 0,22-5 0,-2-2 0,-7 4 0,-16 2 0,6-1 0,5 1 0,4-1 0,6 2 0,-1-3 0,0-2 0,7 0 0,1-2 0,-1 0 0,-6 3 0,-10-3 0,-6 4 0,-1-1 0,2 1 0,4 4 0,5-3 0,1 2 0,4 0 0,1-1 0,-1 2 0,0-1 0,-4 0 0,-5 4 0,-5-2 0,-2-1 0,1 0 0,5 1 0,10-2 0,3-1 0,0 1 0,-7-3 0,-11 4 0,-4 0 0,3-3 0,1 2 0,12-4 0,5-4 0,6-1 0,5-1 0,-8 2 0,-4 3 0,-10 1 0,-5 1 0,-8 4 0,-9-2 0,-6 2 0,-5 0 0,0 1 0,1 3 0,-5 0 0,0 0 0,0 0 0,1 0 0,3 0 0,1 0 0,-1 0 0,4 0 0,2 0 0,5 0 0,0 0 0,0 0 0,4 0 0,-3 0 0,-3 0 0,1 0 0,-4 0 0,4 0 0,1 0 0,-5 0 0,-1-3 0,-11 0 0,-2-1 0,-6 3 0,-7 5 0,-2 7 0,-5 2 0,0 3 0,0-3 0,0 0 0,0-2 0,0 2 0,0 0 0,-2-2 0,-1 2 0,0-2 0,-3 2 0,-1 0 0,1-2 0,-3-1 0,1-2 0,-1 0 0,-2 1 0,0-1 0,-4 3 0,-1 1 0,-4 2 0,-4 1 0,-2-4 0,-3-3 0,1-3 0,0-2 0,-1-2 0,4-1 0,1 0 0,3 0 0,1 0 0,-1 0 0,0 0 0,-6 0 0,-6 0 0,-14 0 0,-11 0 0,-24 0 0,28-1 0,-4 2 0,-13 1 0,-4 1 0,-9 0 0,0 0 0,3 0 0,3 0 0,7 2 0,3 0 0,16-3 0,3 0 0,-28 3 0,12-1 0,12 0 0,0 0 0,4 1 0,3-1 0,-9-1 0,-19 5 0,26-2 0,-5 2 0,-15 1 0,-4 1 0,-7 1 0,-2 0 0,0 0 0,0-1 0,7-1 0,2-1 0,10-2 0,2-1 0,9 0 0,2 0 0,-36 4 0,12-1 0,12 0 0,6 0 0,0 0 0,-13 3 0,-22 1 0,38-5 0,-2 0 0,-1 1 0,1 0 0,-39 3 0,28-3 0,30-4 0,26-3 0,57-1 0,16 0 0,31 0 0,-20 0 0,-12-3 0,-13-4 0,4-1 0,11-4 0,19-1 0,-34 6 0,3-1 0,5 0 0,1 1 0,1 0 0,0 0 0,-3-1 0,0 2 0,-1 0 0,0 1 0,-2 0 0,1 1 0,0-1 0,1 1 0,-3-1 0,0 0 0,41-6 0,-10-1 0,-20 1 0,-8 4 0,-13-2 0,-7 2 0,-3 0 0,-5 0 0,1 0 0,-2 0 0,2 0 0,-1 0 0,1 3 0,-1 0 0,2 1 0,3-1 0,3 0 0,5 1 0,3 0 0,3-1 0,8 0 0,5 1 0,2 3 0,2 0 0,-3 0 0,-10-3 0,-3-1 0,-9 0 0,-5 1 0,-1 3 0,-4 0 0,-1 0 0,-1 0 0,-2 0 0,-2 0 0,-3 0 0,-1 0 0,-1 0 0,-2 0 0,0 0 0,1 0 0,-1 0 0,1 0 0,-1 0 0,1 0 0,-1 0 0,3 0 0,-1 0 0,2 0 0,3 0 0,1 0 0,1 0 0,-1 0 0,0 0 0,2 0 0,2 0 0,0 0 0,1 0 0,-1 0 0,0 0 0,1 0 0,0 0 0,5-1 0,-1-2 0,1-2 0,-3-3 0,-2-1 0,-1 2 0,0 2 0,0-1 0,-3 2 0,-1 1 0,-1-4 0,-5 3 0,2 0 0,-3-1 0,-1 2 0,1-1 0,-2 1 0,-3-1 0,-4-2 0,-2-2 0,-3-2 0,1 1 0,-1-2 0,-3-2 0,0-2 0,0-4 0,0-2 0,0-1 0,0-2 0,0 3 0,0-1 0,0 1 0,0 0 0,0-3 0,-3 2 0,-4-3 0,-3 4 0,0 0 0,1 0 0,2 3 0,-1 0 0,0 3 0,1-3 0,-2 1 0,1-1 0,-4 0 0,-2-2 0,-4-2 0,-5-2 0,-3-5 0,-4-3 0,-4-3 0,0 1 0,-5 8 0,0 6 0,8 5 0,2 7 0,4 3 0,0 2 0,-4 3 0,1 0 0,-6 0 0,-11 0 0,-13 0 0,-15 0 0,-5 0 0,0 0 0,11 3 0,14 2 0,16 5 0,14 3 0,8 3 0,5 1 0,2 4 0,4 2 0,1-2 0,3 3 0,0 1 0,0-4 0,0 2 0,2-5 0,5-5 0,8-5 0,8-5 0,7-2 0,3-1 0,5 0 0,6 0 0,-3 0 0,-2 0 0,-7 0 0,-3 0 0,-4 0 0,-5-4 0,-7-4 0,-8-4 0,-4-3 0,-6 1 0,-14 0 0,-10 3 0,-36-4 0,1 6 0,-13 1 0,6 1 0,-7-1 0,-3 1-246,6 0 0,-3-1 0,-3 1 0,-1 0 12,-11 0 0,-3 1 0,-1 1 0,-1 0 234,-1 0 0,-1 0 0,0 2 0,0-1 0,0 2 0,0 0 0,0 0 0,0 1 0,5 0 0,0 1 0,0 1 0,2-1 0,6 0 0,1 0 0,0 0 0,-1 0 0,-4 0 0,0 0 0,-1 0 0,-1 0 0,-5 0 0,0 0 0,-1 0 0,-1 0 0,15 0 0,0 0 0,-1 0 0,-1 1 0,2 1 0,-1 0 0,0 1 0,0 0 0,2 1 0,2 1 0,-11 1 0,2 2 0,3 0 0,2 1 0,-11 3 0,3 1 0,6 1 0,18-1 0,4 0 0,6-1 0,-3 2 0,8-1 0,-15 4 0,37-5 0,28-4 0,40-4 983,59-3-671,-35 0 0,9-1 1,6 0-313,3 0 0,5 0 0,5 0 0,3 0-197,-2 0 0,4 0 1,2 0-1,3 0 0,1 0 33,-4 0 0,2 0 0,3 0 0,0 0 0,1 0 0,-1 0 0,0 0 0,1 0 0,0 0 0,-1 0 0,1 0 0,-1 0 26,-3 0 1,0 0 0,-1 0 0,0 0 0,-1 0 0,-2 0 137,11 0 0,-1 0 0,-2 0 0,-2 0 0,-2 0-246,7 0 0,-3 0 0,-2 0 0,-3 0 161,-11 0 0,-3 0 1,-2 0-1,-3 0 85,3 0 0,-4 0 0,-5 0 0,6 0 0,-8 0 0,24 0 0,-34 0 983,-19-3 0,-6-1 0,-19-3 0,-46 0-492,-20 5 1,-16 1-656,-16 0 1,-14 0 0,-10 1 163,32-1 0,-5 1 0,-5 0 0,-2 0 0,-4 0 0,-2 1-123,5-1 0,-5 1 0,-2-1 0,-2 1 0,-2 0 0,-2 1 0,0 0 0,0 0 24,12 1 1,-2 0 0,-1 1-1,-2 0 1,1 0 0,-1 0-1,0 1 1,1-1 0,2 1-1,1 0-11,-3 0 1,0 0 0,0 0 0,0 0-1,2 0 1,1 1 0,3 0 0,1-1-1,3 1-54,-18 1 0,0 1 0,4 0 0,5 0 0,5 0 0,9-1-164,-19 4 0,12 1 0,24-5 82,28-6 0,32-1 0,15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45:05.751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45:05.853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4:06.425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1704 622 24575,'78'0'0,"-1"0"0,0 0 0,1 0 0,6 0 0,4 0 0,3 0 0,3 0 0,3 0 0,-14 0 0,3 0 0,2 0 0,1 0 0,2 0 0,0 0 0,0 0-141,6-1 1,1 0-1,1 1 1,1-1-1,-1 0 1,0-1-1,-2 1 0,-3-1 1,0 1-1,-1-1 1,0 0-1,-2 0 1,-1-1-1,-2 1-23,3-2 0,-1 0 0,-2 0 0,-2 0 0,-2 0 0,-4-1-82,19-1 0,-4 0 0,-4-1 0,-6 1-82,1 0 0,-5 0 0,-10 0 260,-5 1 0,-14 1 68,-16 4 0,-91 0 0,-30 1 0,-24 2 0,23 2 0,-9 1 0,-7 2 0,-4 1-141,28-1 1,-3 1-1,-3 0 1,-2 1-1,-2 1 1,-1 1-1,-1 0 129,-1 1 1,-2 0-1,-2 1 1,-1 1-1,-1 0 1,0 0-1,-1 1 1,1 0 11,7 0 0,-1 0 0,0 0 0,-1 1 0,0 0 0,1 0 0,0 0 0,0 0 0,2 0 0,-5 1 0,0 0 0,0 0 0,0 1 0,2-1 0,1 0 0,2-1 0,1 0-164,-13 2 0,1 1 0,2-2 0,3 0 0,3 0 0,5-1 109,-13 2 1,5 0 0,6-2 0,8-1 54,-24 4 0,17-4 0,5 0 0,90-25 0,31-10 0,17-4 0,2-1 0,8-3 0,3 0 0,12-5 0,3-1 0,0 0 327,4-1 1,0-1 0,-2 2-1,-9 4 1,-2 0 0,-6 2 163,6-1 1,-8 2 491,22-7 0,-52 19 0,-48 10-452,-77 2-531,27 1 0,-10 2 0,-3-1-328,-18 0 0,-5 0 0,-2 0 246,20 0 1,-3 0-1,1 0 1,2 0 81,-17 0 0,1 0 0,9 0 421,-6 0 1,12 0-422,-15-4 0,79-8 0,109-21 0,-24 14 0,12-2 0,5 0-246,1 0 0,7 0 0,3 0 0,0-1 49,-12 3 0,2 0 1,1 1-1,-1-1 0,-1 1 137,14-3 0,1 1 1,-4 1-1,-5 0 387,5 0 1,-6 0 0,-9 2-214,-3 0 1,-12 2-115,-4-2 0,-81 11 0,-37 3 0,-23 5 0,13 1 0,-8 2 0,-7 3 0,-3 0-197,-4 2 0,-6 2 1,-4 1-1,-1 1 0,0 2 33,11-2 0,-2 1 0,-1 1 0,-1 1 0,2 0 0,0 2 0,3 0 0,0 1 0,0 1 0,1 0 0,3 1 0,3 0 409,-21 5 1,4 2 0,5-1 0,7 0-219,5-1 1,8 0 0,6-2-28,-10 1 0,32-2 0,62-4 0,31-20 0,15-11 0,24-2 0,7-6 0,-20 2 0,2-2 0,0-3 0,-4-1 0,0-2 0,-3 0 0,23-10 0,-7 1 491,-18 4 1,-7 2 491,13-9 0,-46 18 0,-43 11-663,-44 5-320,9 6 0,-4 2 0,-4 1 0,0 2 0,-34 11 0,52-1 0,122-11 0,-21-12 0,13-4 0,9-3 0,3 0-164,-11 0 0,5 0 0,4-1 0,2-2 0,1 1 0,1-1 23,-3 0 1,2 0-1,1 0 1,1-1-1,1 0 1,-1-1-1,-1 0 0,0 0 1,1 0-1,0-2 1,-1 1-1,-1 0 1,-3 1-1,-3 0-56,11-2 0,-2 1 1,-4 0-1,-4 0 0,-4 2-131,17-5 0,-7 1 0,-11 2 180,-2 2 1,-35 2 147,-72 3 0,-30 18 0,-15 10 0,8 3 0,-5 4 0,-2 4-143,-7 5 0,-2 4 0,4 2 143,9 1 0,3 1 0,5-1 0,-8 8 0,12-3 983,-2 7 0,43-31 0,26-12 0,16-5 0,6-7-830,-1-4 423,-13-6-576,-35 0 0,-72 2 0,28 8 0,-11 2 0,-4 0-246,6 2 0,-3 2 0,-3 0 0,0 1 120,-4 2 1,-2 2-1,0 1 1,4 0 125,-15 4 0,3 2 0,9 3 0,2 5 0,13 2 0,1 10 0,120-19 0,15-9 0,22-4 0,7 1 0,-16-1 0,6 1 0,4-1 0,4 0 0,3 0-141,-11 0 1,3-1-1,4 1 1,1-1-1,1 0 1,0 0-1,-1 0 0,2 0 1,2 1-1,0-1 1,0 0-1,-1 0 1,-1 0-1,-3-1-23,3 1 0,0-1 0,-2 0 0,-2-1 0,-3 1 0,-4-2-54,20 1 0,-3-2 1,-7 0-1,-9-1 218,20-2 0,-17-3 0,1-7 0,-64 0 0,-21 6 0,-7 1 983,-11 3 0,-31 2 0,-51 0-492,27 3 1,-5 0-1,-13 0 1,-1 1-295,5 2 0,3 1-197,16 2 0,6 1 0,-16 9 0,44-1 0,46-4 0,64 0 0,3-2 0,14 0 0,-12-2 0,7 1 0,1-1-246,-15 0 0,3-1 0,0 0 0,-1-1 154,-1 0 0,1 0 1,-2 0-1,-4-1 92,9 1 0,-4-2 0,-5 0 0,10 1 0,-10-3 0,13-8 0,-51-5 0,-21-3 0,-18-1 0,-33 4 0,-17 5 0,-15 3 0,-10-1 0,-12 0 0,-8 1-197,16 1 0,-6 0 1,-4 1-1,-2-1 0,0 1 33,7 0 0,-1 1 0,-2 0 0,0-1 0,0 1 0,0 0 140,1 0 1,0 0 0,-1 0 0,1 0 0,2 1 0,3-1-158,-2 2 0,0-1 0,3 1 1,4 0-1,5 0 181,-12 0 0,7 2 0,9-1 0,-1 1 0,20 1 0,36 3 0,81 3 0,12-5 0,15 0 0,-6-2 0,9 1 0,3-1 245,-15-1 1,3 0 0,1 0 0,1 0-139,6-2 0,1 0 0,-1 0 0,-1 0-107,-8 0 0,-1 0 0,-1 0 0,-3 0 222,11 0 0,-3 0 1,-4 0-223,-16-1 0,-2 0 0,-6 0 0,3-1 0,-8-1 0,14-3 0,-43 0 0,-40 3 983,-48 6-508,-4 6 1,-10 5-476,-17 5 0,-4 2 0,25-3 0,-1 0 0,0 1 116,2 1 1,2 1 0,2-2-117,-11 5 0,5-2 0,15-4 0,7-2 0,-1 5 0,46-11 0,49-9 0,46-7 0,-30 0 0,4-1 0,5 1 0,1-1 0,-2 2 0,-3 1 0,-10 1 0,-4 2 0,21 1 0,-35 0 0,-45 0 0,-74 0 0,-10 0 0,-17 0 0,31 1 0,-5 1 0,-4 0 0,-1 2-197,8-1 0,-1 1 1,-2 0-1,-1 1 0,-1 0 0,-6 0 0,-3 0 1,0 1-1,0 0 0,2 0 68,5 0 0,1 0 0,0 0 0,2-1 0,2 0-111,-10 1 1,2-2 0,3 1 0,1-2 239,-14 0 0,3-1 0,8 0 0,-4-1 0,10 1 0,21 0 0,8 0 0,-9 1 0,28 0 983,14-2 0,8-1 0,8-2-362,31-9-621,28-6 0,18-3 0,4-1 0,9-2 0,6 0-246,-4 2 0,5 1 0,4-2 0,3 1 49,-7 1 0,5-1 1,1 0-1,1 1 0,-1 1 33,-17 4 0,1 1 0,-1 0 0,1 1 0,-1 1 0,0-1 157,11 0 1,1 0 0,-2 1 0,0 1 0,-2 0-240,12 0 0,-1 1 0,-3 1 0,-3 2 151,-14 2 1,-3 2 0,-3 1 0,-3 0 91,8 0 1,-4 0 0,-4 1 2,18 1 0,-7 0 0,-24 0 0,-5 0 0,27 0 983,-19 0 0,-11 0 0,-5 0 0,-6 0-564,-2 0-419,-4 0 0,0 0 0,-3 0 0,0 0 0,-3 0 0,-4 0 0,0 0 0,0 0 0,1 0 0,-2 0 0,-2 0 0,-6 0 0,-3 2 0,-5 1 0,-15 10 0,-3 0 0,-16 11 0,1-6 0,-1 0 0,3-4 0,5-4 0,4-1 0,3 0 0,5 0 0,5 0 0,1 1 0,1 2 0,0-2 0,0 3 0,-3 2 0,-4 1 0,-8 2 0,-9 0 0,-7-1 0,-6-6 0,-7-4 0,-9-2 0,-7-3 0,-3 4 0,0 2 0,1-2 0,8 2 0,5-2 0,5-1 0,4 1 0,0-3 0,6-1 0,7-2 0,8 0 0,11 0 0,46 0 0,-7 0 0,49 0 0,-11 0 0,10 0 0,1 0 0,-15-1 0,-10-3 0,-7-4 0,-9-4 0,-7-6 0,-6-1 0,-6-8 0,0-7 0,-1-5 0,-3-7 0,-5-3 0,-6-1 0,-2-3 0,-3-3 0,0 1 0,-4-1 0,-8 6 0,-10 9 0,-14 9 0,-11 10 0,-12 9 0,-11 6 0,-5 5 0,-5 2 0,-3 0 0,-12 0 0,42 0 0,-3 0 0,-8 0 0,-3 1 0,-7 1 0,-4 1 0,-7 3 0,-4 3 0,24-2 0,-1 1 0,-3 2-285,-8 1 0,-2 0 0,0 2 285,-3 0 0,-1 0 0,0 0 0,-1 1 0,-1-1 0,1 0 0,4 0 0,0-1 0,4-1-9,-24 5 0,4-2 9,11-3 0,5-2 0,16-2 0,5-1 0,-27 1 0,23-5 0,15 3 853,6-2-853,9 2 20,14 0-20,96-3 0,-26-1 0,6 0 0,12-1 0,8 0 0,3 0-328,8-1 0,3 0 0,3-1 203,-13 0 1,2 0 0,3 0-1,1-2-72,-7 0 0,1 0 1,2-1-1,0 0 0,-1 0 0,-1-1 0,-1 0 1,1 0-1,-1-1 0,-1 1 173,18-2 0,-1 0 1,-1-1-1,-3 2-135,-10 0 0,-3 0 0,-2 1 0,-3 0 159,6 1 0,-3 1 0,-5 1 0,15-1 0,-9 2 0,15 1 983,-48 0-696,-32-1 696,-93-19-492,13 4 1,-11-2-434,-10-3 1,-12-1-1,-3 1-304,16 3 0,-3 1 0,-2 0 0,-2 1 114,12 4 1,-1-1 0,-1 2 0,-1 0 0,1 2 131,-2 1 0,1 0 0,-1 2 0,0 0 0,2 3 0,-16 0 0,0 2 0,1 2 0,3 3-246,10 2 0,2 2 0,1 1 0,4 4 245,-13 6 0,4 3 0,6 3 1,-13 13 0,12 3 0,27-7 0,9 1 0,-6 11 0,43-24 983,28-11 0,34-4-492,-2-4 1,7-3-268,17-4 0,6-4-224,14-5 0,3-4 0,-29 4 0,1-2 0,-1-2 0,-2-1 0,-2-1 0,-1 0 0,27-6 0,-3 0 0,-9 2 0,-4 1 0,-9 4 0,-4-1 0,-12 4 0,-3-2 0,18-12 0,-30 7 0,-35 3 0,-85 8 0,18 8 0,-14 1 0,-7 2-197,12 1 0,-6 1 1,-5 1-1,-2 0 0,0 2 33,5 1 0,-3 1 0,-1 1 0,-1 0 0,1 2 0,0 0 0,2 1 0,-1 1 0,1 1 0,0 1 0,3 0 0,3 1-82,-21 5 0,3 1 0,5 2 0,10 0 140,8 2 0,7 0 1,10-1 105,-29 15 0,120-23 0,27-11 0,18-3 0,2 0 0,10-1 0,6 0-197,-20 0 0,4 0 1,2 1-1,2-1 0,1 0 0,4-1 0,3 1 1,0 0-1,1-1 0,-2-1 176,1-1 1,-1-1-1,1-1 1,-3 0 0,-1-2 265,7-1 1,-1-1 0,-4-1 0,-6-2 81,2-3 1,-7-1 0,-6-2 64,5-5 1,-14 0-393,-8-3 0,-41 13 0,-16 9 0,-4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31:23.367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3549 719 24575,'-99'0'0,"43"0"0,-2 0 0,-9 0 0,1 0 0,4 0 0,4 0 0,-33 0 0,36 0 0,17 0 0,10 0 0,9 0 0,-4 0 0,10 4 0,1 4 0,1 7 0,-4 4 0,-4 1 0,-4 1 0,-5-2 0,-16 1 0,-35 2 0,21-10 0,-5-1 0,-10 1 0,-2-2 0,0 0 0,1-2 0,12-2 0,5-2 0,-21 0 0,31-4 0,18 0 0,8 0 0,4 0 0,0 0 0,3 0 0,1 0 0,0 0 0,0 0 0,0 0 0,0 0 0,-2 0 0,1 0 0,-2 0 0,9 0 0,34 0 0,29 0 0,25 0 0,-21 0 0,5 0 0,11 0 0,4 0 0,12 0 0,2 0 0,6 0 0,-2 0 0,-14 0 0,-3 0 0,-10-1 0,-4-2 0,-9-3 0,-2-3 0,-3-2 0,-1-3 0,-2-2 0,-2-2 0,39-19 0,-15 4 0,-19 9 0,-21 7 0,-13 7 0,-12 2 0,-21-2 0,-26-2 0,-52 1 0,14 6 0,-12 1 0,5 2 0,-8 1 0,-3 0-246,14 1 0,-3-1 0,-2 1 0,-1 0 4,-9 0 0,-2 0 0,-1 0 0,1 0 242,4 0 0,0 0 0,1 0 0,4 0 0,-10 3 0,3 0 0,7 1 0,17-1 0,5 0 0,8 3 0,-35 10 0,59 0 0,35-9 0,27-3 0,61-4 0,-7-3 0,11-3 0,-10-2 0,6-2 0,3-3-25,-10 1 1,2-2 0,2-1 0,0-2 24,5-3 0,0-1 0,2-2 0,0-1 0,-13 3 0,0-1 0,2-1 0,-1 0 0,-1 0 0,18-6 0,0 0 0,-1-1 0,-2 1 0,-5 0 0,0 0 0,-3 1 0,-2 1 0,13-5 0,-3 2 0,-7 1 0,6-3 0,-10 4 0,-23 9 0,-8 2 0,0-2 0,-43 8 0,-42 5 0,-46 4 491,22 1 1,-5 2-1,-14-2 1,-3 1-451,-8 0 1,-2 0-42,-5 1 0,-1 3 0,28 1 0,-1 2 0,0 3-328,-7 4 0,0 3 0,-1 3 305,-6 6 1,0 3 0,-2 4 22,-4 3 0,-1 4 0,1 1 0,2 1 0,2 2 0,3-1 0,10-4 0,3-1 0,4-1 0,-11 8 0,10-4 0,-8 13 0,43-24 0,24-15 0,20-7 0,25-5 983,30-3-915,26 1-68,-35 1 0,5 1 0,17 2 0,6 3 0,-18 0 0,3 1 0,4 1-328,16 4 0,5 1 0,2-1 175,-15-2 0,2 0 0,1 0 0,-1 0 153,0-2 0,-1 1 0,0-2 0,-2 0 0,-5-2 0,-1-1 0,-3 0 0,-3-2 0,7 0 0,-5-2 0,-6 0 0,3-2 0,-8 0 0,22 0 0,-32 0 0,-16-1 0,-8-1 983,-7-1-370,-5 0-613,2 0 0,2 3 0,13-1 0,26-3 0,22-6 0,-29 3 0,1-1 0,0-1 0,-1-1 0,40-8 0,-19 3 0,-20 1 0,-11 1 0,-6 0 0,0-2 0,-2 2 0,0 3 0,-4 1 0,-5 2 0,-4 0 0,-2-1 0,-2 1 0,4 0 0,3 1 0,3 0 0,-2-1 0,0 0 0,-1 0 0,2 0 0,2 2 0,0-2 0,0 1 0,1-1 0,-5 2 0,-3 1 0,-7 0 0,-9 0 0,-31-4 0,-6 2 0,-36 1 0,-10 3 0,-14 2 0,-5 0 0,4 0 0,5 0 0,-2 0 0,40 0 0,-2 0 0,-4 0 0,-1 0 0,-6 0 0,-2 0 0,-2 0 0,-2 0 0,-2 0 0,-1 0 0,3 0 0,2 0 0,8 0 0,2 0 0,5 0 0,1 1 0,-35 7 0,-7 7 0,41-3 0,0 3 0,-1 1 0,0 2 0,2-2 0,0 0 0,-41 13 0,9-5 0,4-5 0,-4 0 0,3-1 0,-4 0 0,-13 1 0,45-10 0,-3 2 0,-11 2 0,-4 1 0,-9 0 0,-2 1 0,-1 2 0,0 1 0,5-1 0,4 0 0,14-4 0,7-1 0,-18 9 0,30-9 0,17-3 0,8-3 0,3 0 0,1-1 0,3 1 0,-2-1 0,0-1 0,-3-2 0,-5-1 0,-4 0 0,-1-1 0,7 0 0,59 0 0,-4-4 0,9 1 0,5-2 0,22-5 0,-2-2 0,-7 4 0,-16 2 0,6-1 0,5 1 0,4-1 0,6 2 0,-1-3 0,0-2 0,7 0 0,1-2 0,-1 0 0,-6 3 0,-10-3 0,-6 4 0,-1-1 0,2 1 0,4 4 0,5-3 0,1 2 0,4 0 0,1-1 0,-1 2 0,0-1 0,-4 0 0,-5 4 0,-5-2 0,-2-1 0,1 0 0,5 1 0,10-2 0,3-1 0,0 1 0,-7-3 0,-11 4 0,-4 0 0,3-3 0,1 2 0,12-4 0,5-4 0,6-1 0,5-1 0,-8 2 0,-4 3 0,-10 1 0,-5 1 0,-8 4 0,-9-2 0,-6 2 0,-5 0 0,0 1 0,1 3 0,-5 0 0,0 0 0,0 0 0,1 0 0,3 0 0,1 0 0,-1 0 0,4 0 0,2 0 0,5 0 0,0 0 0,0 0 0,4 0 0,-3 0 0,-3 0 0,1 0 0,-4 0 0,4 0 0,1 0 0,-5 0 0,-1-3 0,-11 0 0,-2-1 0,-6 3 0,-7 5 0,-2 7 0,-5 2 0,0 3 0,0-3 0,0 0 0,0-2 0,0 2 0,0 0 0,-2-2 0,-1 2 0,0-2 0,-3 2 0,-1 0 0,1-2 0,-3-1 0,1-2 0,-1 0 0,-2 1 0,0-1 0,-4 3 0,-1 1 0,-4 2 0,-4 1 0,-2-4 0,-3-3 0,1-3 0,0-2 0,-1-2 0,4-1 0,1 0 0,3 0 0,1 0 0,-1 0 0,0 0 0,-6 0 0,-6 0 0,-14 0 0,-11 0 0,-24 0 0,28-1 0,-4 2 0,-13 1 0,-4 1 0,-9 0 0,0 0 0,3 0 0,3 0 0,7 2 0,3 0 0,16-3 0,3 0 0,-28 3 0,12-1 0,12 0 0,0 0 0,4 1 0,3-1 0,-9-1 0,-19 5 0,26-2 0,-5 2 0,-15 1 0,-4 1 0,-7 1 0,-2 0 0,0 0 0,0-1 0,7-1 0,2-1 0,10-2 0,2-1 0,9 0 0,2 0 0,-36 4 0,12-1 0,12 0 0,6 0 0,0 0 0,-13 3 0,-22 1 0,38-5 0,-2 0 0,-1 1 0,1 0 0,-39 3 0,28-3 0,30-4 0,26-3 0,57-1 0,16 0 0,31 0 0,-20 0 0,-12-3 0,-13-4 0,4-1 0,11-4 0,19-1 0,-34 6 0,3-1 0,5 0 0,1 1 0,1 0 0,0 0 0,-3-1 0,0 2 0,-1 0 0,0 1 0,-2 0 0,1 1 0,0-1 0,1 1 0,-3-1 0,0 0 0,41-6 0,-10-1 0,-20 1 0,-8 4 0,-13-2 0,-7 2 0,-3 0 0,-5 0 0,1 0 0,-2 0 0,2 0 0,-1 0 0,1 3 0,-1 0 0,2 1 0,3-1 0,3 0 0,5 1 0,3 0 0,3-1 0,8 0 0,5 1 0,2 3 0,2 0 0,-3 0 0,-10-3 0,-3-1 0,-9 0 0,-5 1 0,-1 3 0,-4 0 0,-1 0 0,-1 0 0,-2 0 0,-2 0 0,-3 0 0,-1 0 0,-1 0 0,-2 0 0,0 0 0,1 0 0,-1 0 0,1 0 0,-1 0 0,1 0 0,-1 0 0,3 0 0,-1 0 0,2 0 0,3 0 0,1 0 0,1 0 0,-1 0 0,0 0 0,2 0 0,2 0 0,0 0 0,1 0 0,-1 0 0,0 0 0,1 0 0,0 0 0,5-1 0,-1-2 0,1-2 0,-3-3 0,-2-1 0,-1 2 0,0 2 0,0-1 0,-3 2 0,-1 1 0,-1-4 0,-5 3 0,2 0 0,-3-1 0,-1 2 0,1-1 0,-2 1 0,-3-1 0,-4-2 0,-2-2 0,-3-2 0,1 1 0,-1-2 0,-3-2 0,0-2 0,0-4 0,0-2 0,0-1 0,0-2 0,0 3 0,0-1 0,0 1 0,0 0 0,0-3 0,-3 2 0,-4-3 0,-3 4 0,0 0 0,1 0 0,2 3 0,-1 0 0,0 3 0,1-3 0,-2 1 0,1-1 0,-4 0 0,-2-2 0,-4-2 0,-5-2 0,-3-5 0,-4-3 0,-4-3 0,0 1 0,-5 8 0,0 6 0,8 5 0,2 7 0,4 3 0,0 2 0,-4 3 0,1 0 0,-6 0 0,-11 0 0,-13 0 0,-15 0 0,-5 0 0,0 0 0,11 3 0,14 2 0,16 5 0,14 3 0,8 3 0,5 1 0,2 4 0,4 2 0,1-2 0,3 3 0,0 1 0,0-4 0,0 2 0,2-5 0,5-5 0,8-5 0,8-5 0,7-2 0,3-1 0,5 0 0,6 0 0,-3 0 0,-2 0 0,-7 0 0,-3 0 0,-4 0 0,-5-4 0,-7-4 0,-8-4 0,-4-3 0,-6 1 0,-14 0 0,-10 3 0,-36-4 0,1 6 0,-13 1 0,6 1 0,-7-1 0,-3 1-246,6 0 0,-3-1 0,-3 1 0,-1 0 12,-11 0 0,-3 1 0,-1 1 0,-1 0 234,-1 0 0,-1 0 0,0 2 0,0-1 0,0 2 0,0 0 0,0 0 0,0 1 0,5 0 0,0 1 0,0 1 0,2-1 0,6 0 0,1 0 0,0 0 0,-1 0 0,-4 0 0,0 0 0,-1 0 0,-1 0 0,-5 0 0,0 0 0,-1 0 0,-1 0 0,15 0 0,0 0 0,-1 0 0,-1 1 0,2 1 0,-1 0 0,0 1 0,0 0 0,2 1 0,2 1 0,-11 1 0,2 2 0,3 0 0,2 1 0,-11 3 0,3 1 0,6 1 0,18-1 0,4 0 0,6-1 0,-3 2 0,8-1 0,-15 4 0,37-5 0,28-4 0,40-4 983,59-3-671,-35 0 0,9-1 1,6 0-313,3 0 0,5 0 0,5 0 0,3 0-197,-2 0 0,4 0 1,2 0-1,3 0 0,1 0 33,-4 0 0,2 0 0,3 0 0,0 0 0,1 0 0,-1 0 0,0 0 0,1 0 0,0 0 0,-1 0 0,1 0 0,-1 0 26,-3 0 1,0 0 0,-1 0 0,0 0 0,-1 0 0,-2 0 137,11 0 0,-1 0 0,-2 0 0,-2 0 0,-2 0-246,7 0 0,-3 0 0,-2 0 0,-3 0 161,-11 0 0,-3 0 1,-2 0-1,-3 0 85,3 0 0,-4 0 0,-5 0 0,6 0 0,-8 0 0,24 0 0,-34 0 983,-19-3 0,-6-1 0,-19-3 0,-46 0-492,-20 5 1,-16 1-656,-16 0 1,-14 0 0,-10 1 163,32-1 0,-5 1 0,-5 0 0,-2 0 0,-4 0 0,-2 1-123,5-1 0,-5 1 0,-2-1 0,-2 1 0,-2 0 0,-2 1 0,0 0 0,0 0 24,12 1 1,-2 0 0,-1 1-1,-2 0 1,1 0 0,-1 0-1,0 1 1,1-1 0,2 1-1,1 0-11,-3 0 1,0 0 0,0 0 0,0 0-1,2 0 1,1 1 0,3 0 0,1-1-1,3 1-54,-18 1 0,0 1 0,4 0 0,5 0 0,5 0 0,9-1-164,-19 4 0,12 1 0,24-5 82,28-6 0,32-1 0,15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31:23.367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3549 719 24575,'-99'0'0,"43"0"0,-2 0 0,-9 0 0,1 0 0,4 0 0,4 0 0,-33 0 0,36 0 0,17 0 0,10 0 0,9 0 0,-4 0 0,10 4 0,1 4 0,1 7 0,-4 4 0,-4 1 0,-4 1 0,-5-2 0,-16 1 0,-35 2 0,21-10 0,-5-1 0,-10 1 0,-2-2 0,0 0 0,1-2 0,12-2 0,5-2 0,-21 0 0,31-4 0,18 0 0,8 0 0,4 0 0,0 0 0,3 0 0,1 0 0,0 0 0,0 0 0,0 0 0,0 0 0,-2 0 0,1 0 0,-2 0 0,9 0 0,34 0 0,29 0 0,25 0 0,-21 0 0,5 0 0,11 0 0,4 0 0,12 0 0,2 0 0,6 0 0,-2 0 0,-14 0 0,-3 0 0,-10-1 0,-4-2 0,-9-3 0,-2-3 0,-3-2 0,-1-3 0,-2-2 0,-2-2 0,39-19 0,-15 4 0,-19 9 0,-21 7 0,-13 7 0,-12 2 0,-21-2 0,-26-2 0,-52 1 0,14 6 0,-12 1 0,5 2 0,-8 1 0,-3 0-246,14 1 0,-3-1 0,-2 1 0,-1 0 4,-9 0 0,-2 0 0,-1 0 0,1 0 242,4 0 0,0 0 0,1 0 0,4 0 0,-10 3 0,3 0 0,7 1 0,17-1 0,5 0 0,8 3 0,-35 10 0,59 0 0,35-9 0,27-3 0,61-4 0,-7-3 0,11-3 0,-10-2 0,6-2 0,3-3-25,-10 1 1,2-2 0,2-1 0,0-2 24,5-3 0,0-1 0,2-2 0,0-1 0,-13 3 0,0-1 0,2-1 0,-1 0 0,-1 0 0,18-6 0,0 0 0,-1-1 0,-2 1 0,-5 0 0,0 0 0,-3 1 0,-2 1 0,13-5 0,-3 2 0,-7 1 0,6-3 0,-10 4 0,-23 9 0,-8 2 0,0-2 0,-43 8 0,-42 5 0,-46 4 491,22 1 1,-5 2-1,-14-2 1,-3 1-451,-8 0 1,-2 0-42,-5 1 0,-1 3 0,28 1 0,-1 2 0,0 3-328,-7 4 0,0 3 0,-1 3 305,-6 6 1,0 3 0,-2 4 22,-4 3 0,-1 4 0,1 1 0,2 1 0,2 2 0,3-1 0,10-4 0,3-1 0,4-1 0,-11 8 0,10-4 0,-8 13 0,43-24 0,24-15 0,20-7 0,25-5 983,30-3-915,26 1-68,-35 1 0,5 1 0,17 2 0,6 3 0,-18 0 0,3 1 0,4 1-328,16 4 0,5 1 0,2-1 175,-15-2 0,2 0 0,1 0 0,-1 0 153,0-2 0,-1 1 0,0-2 0,-2 0 0,-5-2 0,-1-1 0,-3 0 0,-3-2 0,7 0 0,-5-2 0,-6 0 0,3-2 0,-8 0 0,22 0 0,-32 0 0,-16-1 0,-8-1 983,-7-1-370,-5 0-613,2 0 0,2 3 0,13-1 0,26-3 0,22-6 0,-29 3 0,1-1 0,0-1 0,-1-1 0,40-8 0,-19 3 0,-20 1 0,-11 1 0,-6 0 0,0-2 0,-2 2 0,0 3 0,-4 1 0,-5 2 0,-4 0 0,-2-1 0,-2 1 0,4 0 0,3 1 0,3 0 0,-2-1 0,0 0 0,-1 0 0,2 0 0,2 2 0,0-2 0,0 1 0,1-1 0,-5 2 0,-3 1 0,-7 0 0,-9 0 0,-31-4 0,-6 2 0,-36 1 0,-10 3 0,-14 2 0,-5 0 0,4 0 0,5 0 0,-2 0 0,40 0 0,-2 0 0,-4 0 0,-1 0 0,-6 0 0,-2 0 0,-2 0 0,-2 0 0,-2 0 0,-1 0 0,3 0 0,2 0 0,8 0 0,2 0 0,5 0 0,1 1 0,-35 7 0,-7 7 0,41-3 0,0 3 0,-1 1 0,0 2 0,2-2 0,0 0 0,-41 13 0,9-5 0,4-5 0,-4 0 0,3-1 0,-4 0 0,-13 1 0,45-10 0,-3 2 0,-11 2 0,-4 1 0,-9 0 0,-2 1 0,-1 2 0,0 1 0,5-1 0,4 0 0,14-4 0,7-1 0,-18 9 0,30-9 0,17-3 0,8-3 0,3 0 0,1-1 0,3 1 0,-2-1 0,0-1 0,-3-2 0,-5-1 0,-4 0 0,-1-1 0,7 0 0,59 0 0,-4-4 0,9 1 0,5-2 0,22-5 0,-2-2 0,-7 4 0,-16 2 0,6-1 0,5 1 0,4-1 0,6 2 0,-1-3 0,0-2 0,7 0 0,1-2 0,-1 0 0,-6 3 0,-10-3 0,-6 4 0,-1-1 0,2 1 0,4 4 0,5-3 0,1 2 0,4 0 0,1-1 0,-1 2 0,0-1 0,-4 0 0,-5 4 0,-5-2 0,-2-1 0,1 0 0,5 1 0,10-2 0,3-1 0,0 1 0,-7-3 0,-11 4 0,-4 0 0,3-3 0,1 2 0,12-4 0,5-4 0,6-1 0,5-1 0,-8 2 0,-4 3 0,-10 1 0,-5 1 0,-8 4 0,-9-2 0,-6 2 0,-5 0 0,0 1 0,1 3 0,-5 0 0,0 0 0,0 0 0,1 0 0,3 0 0,1 0 0,-1 0 0,4 0 0,2 0 0,5 0 0,0 0 0,0 0 0,4 0 0,-3 0 0,-3 0 0,1 0 0,-4 0 0,4 0 0,1 0 0,-5 0 0,-1-3 0,-11 0 0,-2-1 0,-6 3 0,-7 5 0,-2 7 0,-5 2 0,0 3 0,0-3 0,0 0 0,0-2 0,0 2 0,0 0 0,-2-2 0,-1 2 0,0-2 0,-3 2 0,-1 0 0,1-2 0,-3-1 0,1-2 0,-1 0 0,-2 1 0,0-1 0,-4 3 0,-1 1 0,-4 2 0,-4 1 0,-2-4 0,-3-3 0,1-3 0,0-2 0,-1-2 0,4-1 0,1 0 0,3 0 0,1 0 0,-1 0 0,0 0 0,-6 0 0,-6 0 0,-14 0 0,-11 0 0,-24 0 0,28-1 0,-4 2 0,-13 1 0,-4 1 0,-9 0 0,0 0 0,3 0 0,3 0 0,7 2 0,3 0 0,16-3 0,3 0 0,-28 3 0,12-1 0,12 0 0,0 0 0,4 1 0,3-1 0,-9-1 0,-19 5 0,26-2 0,-5 2 0,-15 1 0,-4 1 0,-7 1 0,-2 0 0,0 0 0,0-1 0,7-1 0,2-1 0,10-2 0,2-1 0,9 0 0,2 0 0,-36 4 0,12-1 0,12 0 0,6 0 0,0 0 0,-13 3 0,-22 1 0,38-5 0,-2 0 0,-1 1 0,1 0 0,-39 3 0,28-3 0,30-4 0,26-3 0,57-1 0,16 0 0,31 0 0,-20 0 0,-12-3 0,-13-4 0,4-1 0,11-4 0,19-1 0,-34 6 0,3-1 0,5 0 0,1 1 0,1 0 0,0 0 0,-3-1 0,0 2 0,-1 0 0,0 1 0,-2 0 0,1 1 0,0-1 0,1 1 0,-3-1 0,0 0 0,41-6 0,-10-1 0,-20 1 0,-8 4 0,-13-2 0,-7 2 0,-3 0 0,-5 0 0,1 0 0,-2 0 0,2 0 0,-1 0 0,1 3 0,-1 0 0,2 1 0,3-1 0,3 0 0,5 1 0,3 0 0,3-1 0,8 0 0,5 1 0,2 3 0,2 0 0,-3 0 0,-10-3 0,-3-1 0,-9 0 0,-5 1 0,-1 3 0,-4 0 0,-1 0 0,-1 0 0,-2 0 0,-2 0 0,-3 0 0,-1 0 0,-1 0 0,-2 0 0,0 0 0,1 0 0,-1 0 0,1 0 0,-1 0 0,1 0 0,-1 0 0,3 0 0,-1 0 0,2 0 0,3 0 0,1 0 0,1 0 0,-1 0 0,0 0 0,2 0 0,2 0 0,0 0 0,1 0 0,-1 0 0,0 0 0,1 0 0,0 0 0,5-1 0,-1-2 0,1-2 0,-3-3 0,-2-1 0,-1 2 0,0 2 0,0-1 0,-3 2 0,-1 1 0,-1-4 0,-5 3 0,2 0 0,-3-1 0,-1 2 0,1-1 0,-2 1 0,-3-1 0,-4-2 0,-2-2 0,-3-2 0,1 1 0,-1-2 0,-3-2 0,0-2 0,0-4 0,0-2 0,0-1 0,0-2 0,0 3 0,0-1 0,0 1 0,0 0 0,0-3 0,-3 2 0,-4-3 0,-3 4 0,0 0 0,1 0 0,2 3 0,-1 0 0,0 3 0,1-3 0,-2 1 0,1-1 0,-4 0 0,-2-2 0,-4-2 0,-5-2 0,-3-5 0,-4-3 0,-4-3 0,0 1 0,-5 8 0,0 6 0,8 5 0,2 7 0,4 3 0,0 2 0,-4 3 0,1 0 0,-6 0 0,-11 0 0,-13 0 0,-15 0 0,-5 0 0,0 0 0,11 3 0,14 2 0,16 5 0,14 3 0,8 3 0,5 1 0,2 4 0,4 2 0,1-2 0,3 3 0,0 1 0,0-4 0,0 2 0,2-5 0,5-5 0,8-5 0,8-5 0,7-2 0,3-1 0,5 0 0,6 0 0,-3 0 0,-2 0 0,-7 0 0,-3 0 0,-4 0 0,-5-4 0,-7-4 0,-8-4 0,-4-3 0,-6 1 0,-14 0 0,-10 3 0,-36-4 0,1 6 0,-13 1 0,6 1 0,-7-1 0,-3 1-246,6 0 0,-3-1 0,-3 1 0,-1 0 12,-11 0 0,-3 1 0,-1 1 0,-1 0 234,-1 0 0,-1 0 0,0 2 0,0-1 0,0 2 0,0 0 0,0 0 0,0 1 0,5 0 0,0 1 0,0 1 0,2-1 0,6 0 0,1 0 0,0 0 0,-1 0 0,-4 0 0,0 0 0,-1 0 0,-1 0 0,-5 0 0,0 0 0,-1 0 0,-1 0 0,15 0 0,0 0 0,-1 0 0,-1 1 0,2 1 0,-1 0 0,0 1 0,0 0 0,2 1 0,2 1 0,-11 1 0,2 2 0,3 0 0,2 1 0,-11 3 0,3 1 0,6 1 0,18-1 0,4 0 0,6-1 0,-3 2 0,8-1 0,-15 4 0,37-5 0,28-4 0,40-4 983,59-3-671,-35 0 0,9-1 1,6 0-313,3 0 0,5 0 0,5 0 0,3 0-197,-2 0 0,4 0 1,2 0-1,3 0 0,1 0 33,-4 0 0,2 0 0,3 0 0,0 0 0,1 0 0,-1 0 0,0 0 0,1 0 0,0 0 0,-1 0 0,1 0 0,-1 0 26,-3 0 1,0 0 0,-1 0 0,0 0 0,-1 0 0,-2 0 137,11 0 0,-1 0 0,-2 0 0,-2 0 0,-2 0-246,7 0 0,-3 0 0,-2 0 0,-3 0 161,-11 0 0,-3 0 1,-2 0-1,-3 0 85,3 0 0,-4 0 0,-5 0 0,6 0 0,-8 0 0,24 0 0,-34 0 983,-19-3 0,-6-1 0,-19-3 0,-46 0-492,-20 5 1,-16 1-656,-16 0 1,-14 0 0,-10 1 163,32-1 0,-5 1 0,-5 0 0,-2 0 0,-4 0 0,-2 1-123,5-1 0,-5 1 0,-2-1 0,-2 1 0,-2 0 0,-2 1 0,0 0 0,0 0 24,12 1 1,-2 0 0,-1 1-1,-2 0 1,1 0 0,-1 0-1,0 1 1,1-1 0,2 1-1,1 0-11,-3 0 1,0 0 0,0 0 0,0 0-1,2 0 1,1 1 0,3 0 0,1-1-1,3 1-54,-18 1 0,0 1 0,4 0 0,5 0 0,5 0 0,9-1-164,-19 4 0,12 1 0,24-5 82,28-6 0,32-1 0,15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3:14.278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7707 71 24575,'2'57'0,"4"5"0,8 4 0,5-1 0,1-5 0,-5-11 0,-6-12 0,-4-9 0,-3-10 0,-2-2 0,0-1 0,0-2 0,0-2 0,0 0 0,0-4 0,0 3 0,0-1 0,2 5 0,0 0 0,0 5 0,0 2 0,-2 3 0,2 3 0,3 8 0,3 11 0,1 9 0,-1 2 0,-2-6 0,-3-10 0,-1-11 0,-2-11 0,0-6 0,0-2 0,0-3 0,0-47 0,0 12 0,0-45 0,0 11 0,0-26 0,0 33 0,0-3 0,0-5 0,0-1 0,-2-1 0,0 0 0,-2 8 0,-1 1 0,-8-39 0,-7 17 0,-1 21 0,0 12 0,2 11 0,7 16 0,4 9 0,26 54 0,1 4 0,1 0 0,0 5 0,-1-1 0,-2 0 0,2 6 0,-1-1 0,0-1 0,-2-3 0,9 34 0,-11-31 0,-8-23 0,-5-14 0,-1-9 0,-2-4 0,-16-3 0,-2-4 0,-18 0 0,3-1 0,-9 0 0,-8 0 0,-9 0 0,-16-4 0,-10 0 0,-10 0 0,46 2 0,-1 1 0,-1 0 0,-1 2 0,-4-2 0,-2 2 0,-3 0 0,-2 3 0,-4 1 0,-1 3 0,-2 2 0,0 3 0,-2 1 0,-1 2 0,-4 1 0,-2 0 0,-4 0 0,-1 1 0,-5-1 0,-1 1 0,-2-2 0,0 0 0,1-2 0,1-1 0,1-1 0,1-1 0,4-4 0,2 0 0,3-2 0,1-2 0,7 0 0,3-2 0,9-1 0,4 0 0,-34 0 0,27 0 0,17 0 0,11 0 0,2 0 0,-1 0 0,-3 0 0,-5 0 0,-2 0 0,-5 0 0,-8 0 0,-4 0 0,-4 0 0,5 0 0,7 0 0,9 0 0,5 0 0,3 0 0,4 0 0,0 0 0,1-1 0,-4-2 0,-3-2 0,-8-1 0,-6-1 0,-1-1 0,5 0 0,10-2 0,14 0 0,9 1 0,8-1 0,9 0 0,8 2 0,14 3 0,7 0 0,11 2 0,11-3 0,18-2 0,-20 1 0,5 0 0,12-3 0,5 0 0,14-3 0,3 0 0,8-3 0,3 0 0,-31 6 0,2 0 0,0 1-206,5-2 1,1 1 0,0 1 205,1 2 0,1 0 0,-1 2 0,2 0 0,0 2 0,-1 0 0,-4 0 0,-1 2 0,-1 0 0,23 0 0,-5 2 0,-11-1 0,-7 0 0,26 0 0,-30 0 0,-16 0 0,-8-3 0,-1-2 616,-19-4-616,-16-2 0,-18 0 0,-53-1 0,-6 4 0,-13 0 0,3 1 0,-8 1 0,-3-1-246,6 1 0,-3 0 0,-2 0 0,-2 1 49,11 0 0,-1 1 1,-1 0-1,-1 1 0,1-1 153,-2 1 0,0 0 1,0 1-1,0 0 1,1 0 43,-16 0 0,-1 0 0,3 1 0,0 0 0,8 1 0,1 0 0,2 0 0,3 0-141,-12 0 0,3 0 0,5 0 141,-18 0 0,9 0 0,24 1 0,9 0 0,-11 2 0,40-1 0,33-4 983,30-6 0,57-7-927,-21 5 1,14-1 0,6-2-303,4 1 0,7-2 0,4-1 0,3 1 49,-10 2 0,4-1 1,2 0-1,0 1 0,0 0 57,-1 1 1,2 0-1,0 0 1,-3 1-1,-1 2-57,-13 0 0,-1 2 1,-2 0-1,-1 1 0,-1 1 14,12 1 0,-1 1 0,-1 2 0,-2-1 183,-4 0 0,-2 1 0,0 1 0,0-1-246,0 0 0,1 0 0,-1 0 0,0 0 202,-3 0 1,0 0 0,-1 0 0,-2 0-120,13 0 0,-2 0 0,-2 0 163,-4 0 0,-3 0 0,-2 0 491,21 0 1,-7 0-1,-18 0 1,-5 0-1,-13 0 1,-5 0 491,23 0 0,-20 0-90,-14 0-200,-9 0-693,-14 0 0,-54 0 0,-33 0 0,11 1 0,-8 1 0,-8 1-197,4-1 0,-8 1 1,-4 0-1,-4 0 0,0 0 33,4 1 0,-3-1 0,-3 1 0,0 1 0,-2-1 0,-1 1 23,6 0 1,-1 0-1,-2 0 1,0 1-1,0 0 1,-1 0-1,2 0 0,0 1 1,0 0-1,0 0 1,0 0-1,1 1 1,1 0-1,2 0-23,-8 1 0,2 1 0,0-1 0,2 1 0,2 1 0,2 0-33,-5 1 0,3 0 1,1 1-1,3 1 0,3-1-49,-2 2 0,2 0 0,4 0 0,4 0-82,-8 2 0,4-1 0,7 0 41,-10 3 1,12-2 1269,-4 4 0,52-12 0,42-6 0,35-3-492,-6 2 1,8 2-1,29 2 1,9 0-166,-13 0 0,5 0 1,2-1-327,-13 0 0,1-1 0,2 1 0,1-2 0,2 0 0,1 0 0,1-1 0,-1 0 0,-2-1 0,1 0 0,-2 0 0,-1-1 0,17 0 0,-3 0 0,-2 0-150,-9 0 1,-1 0 0,-3 0 149,-9 0 0,-3 0 0,-1 0 0,24 0 0,-2 0 0,0 0 0,-1 0 0,-3 0 0,0 0 0,-5 0 0,-2 0 0,-9 0 0,-3 0 0,-11 0 0,-4 0 0,28 0 983,-22 0-436,-7 0-61,4 0-486,17 0 0,15 0 0,11 0 0,-3 0 0,-17 0 0,-20 0 0,-15 0 0,-13 2 0,-6 0 0,-3 1 0,-5-2 0,-4 2 0,1-1 0,0 0 0,-101 0 0,24-3 0,-11-2 0,-11-1 0,-13-1 0,-4-1 0,12-1 0,-3-1 0,-5 0 0,-5-1-141,27 1 1,-4 0-1,-3 0 1,-2-1-1,-1 0 1,1 0-1,0 1 0,-2-1 1,0 0-1,-1 0 1,0 0-1,0 0 1,1 0-1,0 0 0,1 1 1,0 0-1,0 0 1,0 0-1,1 0 1,2 1-1,1-1-23,-4 0 0,1 0 0,0 0 0,3 0 0,4 1 0,4 0-82,-8 0 0,6 0 0,4 1 0,1-1-82,-15-3 0,3 1 0,6-2 142,-7-2 1,11 0 185,-12-7 0,48 3 983,30 7 0,21 2 0,21 1 0,30 3 0,32 1-492,-22 2 1,9 1-367,-8 0 1,6 0 0,6 0-372,-3 0 0,4 0 0,4 0 0,3 0 49,-5 0 0,4 0 1,1 0-1,1 0 0,0 0 0,3 0 0,0 0 1,1 0-1,-1-1 0,0 1 192,-5-1 1,1 0 0,-2 0 0,-1 0 0,-3-1-192,7 1 0,-3 0 1,-3-1-1,-5 0 196,2-1 0,-5 0 0,-5 0 0,7-1 0,-12 0 0,6-1 0,-47-2 0,-27 1 983,-43-5-492,-6 6 1,-11 0-55,-34 0 0,-15 1-683,31 2 0,-5 1 0,-3 0 0,-2 0 163,-9 0 1,-2 1-1,-2 0 1,0 0 82,16 0 0,-2-1 0,-1 1 0,2 0 0,1 1 0,-15-1 0,0 1 0,3 0 0,5 1-93,-5 0 1,6 1 0,4 0 92,-15 2 0,11 2 0,35-1 0,9 2 0,0 5 0,22 1 0,20-4 983,19-2 0,42-5-868,-2-3 0,9 0-115,-2 0 0,6 0 0,3 0-228,11 0 0,2 0 0,2 0 228,6 0 0,0 0 0,0 0 0,-2 0 0,-2 0 0,-2 0 0,-11 0 0,-2 0 0,-2 0 0,22 0 0,-6 0 0,-19 0 0,-5 0 0,35 0 0,-20 0 0,-5 0 0,-3 0 983,-2 0-971,-1 0-12,-3 0 0,-9 0 0,-12 0 0,-12 0 0,-10 0 0,-11 0 0,-37 0 0,-61 0 0,18 1 0,-9 3 0,2 4 0,-8 3 0,0 2-153,-1 3 1,0 1 0,2 2 152,9 0 0,3 1 0,3 0 0,-13 7 0,13-2 0,24 0 0,43-14 0,33-3 0,35-1 0,-15 1 0,5 0 0,18 2 0,7 1 0,13-2 0,5 0 0,-26-3 0,2 0 0,1-1-19,0 0 1,1 0 0,-2-1 18,-5 1 0,0-1 0,-3 1 0,23 2 0,-5-1 0,-19 0 0,-5 0 0,29 1 0,-33-3 0,-16-2 0,-14-2 0,-3 0 512,0 0-512,5 0 0,7 0 0,1 1 0,4 1 0,6 1 0,7 0 0,2-1 0,-4-2 0,-13 2 0,-11 0 0,-9 3 0,-7-1 0,-6 2 0,-28 0 0,-3-2 0,-28-2 0,-10-2 0,-38 0 0,37 0 0,-2 0 0,-9 0 0,-1 0 0,-1 0 0,2 0 0,9 0 0,4 0 0,8 0 0,4 0 0,-27 0 0,26 0 0,17 0 0,8 0 0,8 0 0,1 0 0,1 0 0,0 0 0,-3 0 0,-3 0 0,0 0 0,1 0 0,6 0 0,58 0 0,-5 0 0,13 2 0,7 0 0,41 4 0,-45-1 0,2 0 0,3 1 0,-2-1 0,38 1 0,-8-3 0,-20-3 0,-18 0 0,-12 0 0,-6 0 0,-1 3 0,-1 0 0,0 0 0,-3 1 0,0 0 0,0 4 0,1 2 0,4 1 0,2 0 0,5-1 0,8 2 0,3 0 0,-2 0 0,-5-1 0,-11-4 0,-10-1 0,-13-2 0,-41-2 0,4-1 0,-33 0 0,8-1 0,-15 0 0,-18 0 0,35 0 0,-1 0 0,-3 0 0,0 0 0,-2 0 0,-1 0 0,1 0 0,1 0 0,3 0 0,3 0 0,-42 0 0,20 0 0,18 0 0,9 0 0,0 0 0,-5 0 0,-8 0 0,-1 0 0,2 0 0,5 0 0,6 0 0,5 0 0,4 0 0,2 0 0,0 0 0,-1 0 0,-1 0 0,-2 0 0,1 0 0,4 0 0,6 0 0,16 0 0,49 0 0,7 0 0,41 0 0,-14-1 0,17-3 0,-37 2 0,3 0 0,7 0 0,2 0 0,10 1 0,1 0 0,1 1 0,1 0 0,2 0 0,-1 0 0,-7 0 0,-4 0 0,-12 0 0,-4 0 0,21 0 0,-37 0 0,-29 0 0,-71 0 0,9 0 0,-9 0 0,-5-1 0,-7 0 0,-1-1-328,-1 0 0,0-1 0,-3-1 308,-7 0 1,-3-1 0,2 0 19,3 0 0,2 0 0,0 0 0,4 2 0,1-1 0,2 2-78,3 0 1,1 1 0,2 0 77,-24-1 0,5 0 0,14 0 0,4 0 0,13-1 0,4-1 0,-27-3 0,33 1 983,26-3-937,15 2 199,3-2-245,6 0 0,9-3 0,14-4 0,32-6 0,-5 8 0,7 0 0,22-2 0,6-1 0,-16 4 0,2-1 0,1-1-188,7 0 1,1-2 0,-1 1 187,-3-1 0,0 0 0,-4 0 0,22-6 0,-7-1 0,-20 5 0,-9 1 0,11-12 0,-36 3 0,-22 2 0,-34-6 0,-17 11 0,-13 2 0,-12 0 0,-10 0 0,-10 1-197,3 3 0,-8 0 1,-6 1-1,-5 1 0,-1 0 56,14 3 1,-2 0-1,-3 0 1,-3 1-1,-1 1 1,-2 0-1,-1 0 31,11 2 1,-2-1 0,-2 1 0,-1 0-1,-1 1 1,-1 0 0,0 0 0,-1 2-1,0 0 11,3 1 1,-1 1 0,0 0-1,-2 1 1,0 1 0,1 0-1,-1 1 1,1 0 0,0 1-1,1 2 0,5-1 1,-1 2 0,0 0-1,1 1 1,0 1 0,1 0-1,0 1 1,1 0 0,1 1-1,0 1-11,-3 0 1,0 1 0,1 0 0,0 2-1,1-1 1,1 2 0,2 0 0,2 1-1,2 1-31,-9 3 1,2 1-1,2 2 1,2 0-1,2 1 1,4-1-1,3 1-105,-26 11 0,6 0 0,6 0 0,7-1-82,4 0 0,7 0 0,8-3 9,2 1 1,12-3 318,13 0 983,50-19 0,58-8-492,3-3 1,14 0-165,1 0 1,10 0 0,6 0-132,-22-1 1,3 0-1,5-1 1,2 0 0,2 0-159,-14-1 1,3 0 0,2 0 0,1 0 0,2-1 0,1-1 0,0-1-162,-2 0 0,2-1 0,1-1 0,0-1 0,2 0 0,-1 0 0,1-1 0,-1-1 0,2 0 0,1-2 0,0 1 0,0-2 0,0 1 0,-1-2 0,-1 0 0,-1 0-18,7-2 1,0-1-1,-2 0 1,0-1-1,-2 0 1,-2 0-1,-2-1-23,0-1 0,0 0 0,-3-1 0,-2 1 0,-4-1 0,-3 1-52,12-4 0,-4 0 0,-5 0 0,-7 1 216,-4 0 0,-6 1 0,-8 2 0,-1-1 0,-11 1 983,-8-3 0,-31 10 0,-29 1 0,-58 1-492,8 3 1,-11 1-165,6 3 1,-6 0 0,-4 0-83,15 2 1,-3 0 0,-1 0 0,1 1-1,-1 0 1,-1 1 0,2-1 0,1 1-65,-12 1 0,2 0 1,7 0-182,-8 0 0,11 0 0,-8-3 0,66-4 0,31-2 0,11 0 0,-2 4 0,-13 3 0,-5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3:21.441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3:31.557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1803 1053 24575,'-54'0'0,"-14"0"0,-16 0 0,10 0 0,22 0 0,26 0 0,9 0 0,-16 0 0,-44 1 0,15 2 0,-8 2 0,-22 2 0,-4 0 0,29-1 0,-1 0 0,2 1 0,-21 2 0,7-2 0,24-2 0,9-3 0,14-2 0,46-10 0,23-4 0,9 1 0,3 4 0,1 3 0,17-4 0,-15 1 0,6-1 0,31-6 0,8 1 0,-16 4 0,5 1 0,2 1-246,-14 2 0,2 0 0,0 1 0,1 1 173,3 0 1,0 1 0,-1 0 0,0 1 72,19 1 0,-2 0 0,-1 0 0,-7 1 0,-1 0 0,-2 0-78,-8 1 0,-2 0 0,-2 0 78,27 0 0,-3 0 0,-9 0 0,-2 0 0,-10 0 0,-3 0 0,-9 0 0,-3 0 0,-7 0 0,-2 0 0,46 0 983,-1 0-708,0 0-26,-14 0-249,-22 0 0,-29 0 0,-48 0 0,-69 0 0,0 0 0,-14 2 0,26 1 0,-6 1 0,-4 0 0,-4 2-197,1-1 0,-4 2 1,-4 0-1,-1 2 0,-1 0 33,8-1 0,-2 2 0,0 0 0,-2 1 0,1 0 0,-1 0 0,0 1 0,-1 1 0,-1 0 0,1 1 0,1-1 0,2 1 45,-11 1 1,1 0 0,2 0-1,2 0 1,3 0-128,-7 2 0,2-1 0,4 0 0,3-1 215,-8 1 0,4-1 1,6-1 30,-14 0 0,10-3 0,25-3 0,7-2 0,-21-3 0,28-3 983,24-1 0,15-2 0,11-2 0,43-15-295,52-5-688,-5 3 0,12 0-328,-22 6 0,2 1 0,3-1 272,6-1 1,2 0 0,-1 0 55,-4-1 0,-1 1 0,-3 0 0,-10 1 0,-2 1 0,-2-1 0,18-4 0,-4 0 0,-16 4 0,-5 1 0,38-10 0,-15 4 0,-15 5 983,-16 4-816,-13 7-167,-11 3 0,-6 2 0,-3 1 0,-8 4 0,-10 6 0,-14 3 0,-15 3 0,-10 1 0,-1 1 0,3 2 0,3-1 0,3 3 0,2 1 0,5-1 0,7-3 0,12-7 0,16-6 0,17-3 0,20-3 0,27-1 0,1 0 0,10 0 0,-16 0 0,2 0 0,3 0-251,9 0 1,2 0-1,0 0 251,2 0 0,1 0 0,-5 0 0,16 0 0,-7 0 0,-13 0 0,-6 0 0,-16 0 0,-6 0 0,22 0 0,-21 0 0,-10 0 0,-4 0 752,-1 0-752,5 0 0,9-3 0,11-1 0,15 1 0,17 0 0,-44 3 0,2 0 0,4 0 0,-1 0 0,-1 0 0,-2 0 0,43 0 0,-11 0 0,-15 0 0,-5 0 0,-3 0 0,8 0 0,10 0 0,4 0 0,-2 0 0,-12 0 0,-11 0 0,-10 0 0,-3 0 0,-2 0 0,-2 0 0,-7-1 0,-8-1 0,-5 0 0,-6-1 0,0 2 0,0 1 0,0 0 0,-1 0 0,-1 0 0,-3 0 0,2 0 0,2 0 0,1 0 0,3 0 0,0 0 0,0 0 0,-1 0 0,-3-1 0,-2-2 0,-1 0 0,-1-3 0,1 0 0,2-2 0,2 0 0,1 1 0,2 0 0,0 2 0,-3 1 0,-1 0 0,-2 0 0,-2-2 0,0 0 0,1-1 0,-3 0 0,-1 0 0,-2-2 0,-2 0 0,-1-1 0,-2-2 0,0 0 0,0-3 0,0 0 0,0-2 0,-3 2 0,-4-1 0,-5 1 0,-7-2 0,-7 0 0,-9 1 0,-11 0 0,-13 1 0,-10 0 0,-3 0 0,-2 1 0,0 1 0,-12 0 0,30 7 0,-4 1 0,-14 1 0,-6 1 0,-12 1 0,-4 1 0,30 1 0,-1 0 0,0 0 0,0 0 0,-1 0 0,1 0 0,-25 0 0,0 0 0,4 0 0,0 0 0,-1 0 0,0 0 0,0 0 0,0 0 0,-1 0 0,0 0 0,3 0 0,3 0 0,8 0 0,3 0 0,6 0 0,2 0 0,6 0 0,1 0 0,1-1 0,1-1 0,-2 0 0,-2-1 0,-2 1 0,-1 0 0,-5 0 0,-1 1 0,-5 1 0,-2 0 0,-5 0 0,0 0 0,-3 0 0,1 0 0,3 0 0,1 0 0,11 0 0,3 0 0,12 0 0,4 0 0,-18 0 0,25 0 0,17 0 0,12 0 0,3 0 0,-1 0 0,-3 0 0,-10 0 0,-7 0 0,-5 0 0,2 0 0,11-1 0,11-2 0,6-1 0,38-10 0,18 5 0,38-8 0,-39 12 0,4 2 0,13 0 0,4 1 0,15 0 0,5 0 0,-18 2 0,3 0 0,3 0-328,11-1 0,3 2 0,0-1 228,1 0 1,1 0 0,-1 0 99,-1-1 0,1-1 0,-2 0 0,-6 1 0,-2-1 0,-3 0-39,-8 0 1,-3 0 0,-2-1 38,25-1 0,-5 0 0,-12 1 0,-4 1 0,-9 0 0,-2-1 0,-5 2 0,-3 0 0,38 1 983,-8 0-692,-2 0-230,-31 0 1,3 0-62,14 0 0,5 0 0,14 0 0,4 0 0,-21 0 0,2 0 0,0 0 0,0 0 0,0 0 0,-2 0 0,27 0 0,-4 0 0,-16 0 0,-6 0 0,29 0 0,-29 0 0,-17 0 0,-3 0 0,-6 0 0,-5 0 0,-1 0 0,-2 0 0,0 0 0,2 0 0,-2 0 0,0 0 0,-5 0 0,-2 0 0,-3 0 0,-1 0 0,0 0 0,-3 0 0,-1 0 0,-1 0 0,4 0 0,3 0 0,4 0 0,-1 0 0,-3 0 0,-6 0 0,-6 0 0,-6 3 0,-3 6 0,-4 2 0,-1 4 0,0-2 0,0 2 0,0 1 0,-2-1 0,-4 0 0,-2 1 0,-2 0 0,-2 1 0,-2 1 0,0 0 0,-1-2 0,-1-1 0,2-2 0,-2-3 0,1-1 0,2-5 0,0 0 0,0 0 0,2 2 0,-2 3 0,-5-1 0,-4 1 0,-9 3 0,-5 2 0,-13 6 0,-13 4 0,-20 6 0,32-11 0,-3-1 0,-9 2 0,-3-1 0,-9 1 0,-3-2 0,-8 0 0,-2-4 0,-4-2 0,-1-3 0,3-2 0,1-2 0,2-2 0,1-2 0,8-1 0,2 0 0,0 0 0,0 0 0,-6 0 0,-3 0 0,-12 0 0,-5 0-328,23 0 0,-4 0 0,-1 0 303,-6 0 0,-2 0 1,-2 0 24,15 0 0,-2 0 0,-1 0 0,0 0 0,0 0 0,0 0 0,0 0 0,-1 0 0,1 0 0,-1-1 0,0 0 0,0-1 0,2-1 0,-1 0 0,1-1 0,2-1 0,-18-2 0,2-2 0,1 0 0,4-2 0,0-1 0,3-1 0,9 1 0,2-1 0,3 0 0,-21-5 0,5 1 0,19 2 0,4 0 0,-31-10 0,29 7 0,14 3 0,16 5 983,5 1-908,1 3-75,3 0 0,-1-1 0,9 1 0,9-2 0,7 0 0,31-2 0,5 4 0,31 0 0,15 4 0,-23 1 0,6-1 0,16-1 0,5 1 0,14-1 0,5 1-223,-28 1 0,1-1 0,0 1 223,0 1 0,0 0 0,0 0 0,-2 0 0,1 0 0,-1 0 0,4 0 0,1 0 0,0 0 0,1 1 0,-1 1 0,1-1 0,1 2 0,0 0 0,-1 1 0,3 0 0,-1 2 0,-1 0 0,-6 1 0,0 1 0,-2 1 0,29 4 0,-2 2 0,-10 0 0,-4 1 0,-10 0 0,-3 0 0,-4 0 0,-1 0 0,2 1 0,0 1 0,3 1 0,0-1 0,3 1 0,0 0 334,0-2 1,0-2-335,0-1 0,0-3 0,1 0 0,-2-1 0,-3-1 0,-1-1 0,-10-1 0,-2 0 0,34 4 0,-28-5 0,-20-2 0,-12 0 0,-8-1 0,1 1 0,2 1 0,2-2 0,2 1 0,2-1 0,9-1 0,5 0 0,3-2 0,-4 0 0,-7 0 0,-4 0 0,-3 0 0,0 0 0,1 0 0,2 0 0,1 0 0,0 0 0,-2 0 0,-7 0 0,-3 0 0,-6-1 0,-2-3 0,-1-2 0,-1-2 0,0-1 0,-2 0 0,-1 2 0,1 0 0,0 1 0,2 1 0,0-1 0,-1-1 0,-2-1 0,-3-1 0,-2 1 0,-3 1 0,1-5 0,0 1 0,0-6 0,0 3 0,0-1 0,1 1 0,0 3 0,-1-1 0,-1 1 0,-2-2 0,0 0 0,-3 0 0,-8-2 0,-5-2 0,-5-4 0,0-4 0,-1-3 0,-4-3 0,-4-4 0,-3-1 0,0 1 0,1 0 0,-1 3 0,-2 2 0,-3-2 0,-9-6 0,-16-6 0,-19-11 0,33 24 0,-4 0 0,-6-2 0,-2 0 0,-7 0 0,-4 1 0,-17-3 0,-6 1-327,20 9 1,-3 2 0,-2 0 326,-5 1 0,-3 2 0,0 1 0,-5 0 0,-2 2 0,0 2 0,5 3 0,-1 2 0,2 1 0,5 3 0,1 0 0,1 2 0,2 0 0,2 0 0,0 2-161,5 0 0,2 0 0,-1 1 161,1 1 0,1 0 0,-1 0 0,-2 0 0,-1 0 0,0 0 0,-2 0 0,-1 0 0,0 0 0,-1 0 0,0 0 0,1 0 0,3 0 0,1 0 0,1 0 0,-28 2 0,2 0 0,7 2 0,3 1 0,3 2 0,2 2 0,-2 2 0,0 2 0,-2 1 0,0 1 0,0 3 0,2 1 0,10 0 0,5-1 0,15-2 0,7 0 0,-8 11 955,37-9-955,15-5 507,14-2-507,19-5 0,35-3 0,-15-2 0,6 0 0,20 1 0,9 0 0,-14 1 0,3-1 0,4 2-328,11 0 0,3 1 0,3 0 207,-13-1 0,3 0 1,1 0-1,-1 0 121,3 1 0,0-1 0,1 0 0,-1 0 0,0 0 0,1-1 0,-1 0 0,-2 1 0,-3-1 0,-2-1 0,0 1 0,-3 0 0,16 0 0,-2 1 0,-4-1 0,-10 0 0,-3 0 0,-4 0 0,13 1 0,-6 0 0,-18-1 0,-5-1 0,14 1 0,-20-3 0,-15 0 983,-17 0-499,-114 8-484,30 5 0,-9 5 0,11-3 0,-9 3 0,-3 2 0,2 2-246,-2 3 0,-1 3 0,0 3 0,0 0 0,-4 4 0,0 2 0,-1 2 0,3 0 239,3-1 0,1 2 0,2 1 0,5-2 4,-6 6 0,4-1 1,7-2 2,-8 7 0,12-4 0,6 5 0,57-33 0,37-9 0,29-3 983,28 0-492,-40-3 1,3-1-473,7-1 0,2 0-19,10 0 0,4 0 0,6-1 0,1-1 0,-1-2 0,-2-2 0,-10 0 0,-5-2 0,-18 1 0,-5-1 0,11-4 0,-26 6 0,-12 1 0,3-1 0,2-1 0,13 1 0,19-3 0,13-1 0,8-2 0,-14 1 0,-18 3 0,-20 2 0,-11 1 0,-10 2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3:42.478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3294 1309 24575,'-70'0'0,"9"0"0,-6 0 0,-18 0 0,-6 0 0,19 0 0,-3 0 0,1 0 0,0 0 0,0 0 0,3 0 0,-20 0 0,7 0 0,16 0 0,7 0 0,-13 0 0,37 0 0,22 0 0,18 0 0,25-2 0,62-2-492,-7 2 0,13 0 164,-10 1 0,7 0 0,3 1 82,-15-1 0,2 1 0,1 1 0,0 0 0,3 0 0,0 2 0,0 0 0,-1 0 0,-4 0 0,0 2 0,-2-1 0,-1 1-82,15 2 0,-3 0 0,-2 1 0,-7 0 0,-2 0 0,-3 0 0,-8-2 0,-3 0 0,0 0 250,23 2 1,-2 1 77,-7-1 0,-2 0 0,-7-1 0,-1 0 491,-7-2 1,-1 1-1,-2-1 1,-1-1-1,2 0 1,1-1-1,7 1 1,2 1-1,1-1 1,0 0-1,1-2 1,-2 1-1,-5 0 1,-2 0-1,-9-1 1,-3 1-329,33 3-163,-20 3 0,-18-2 0,-12 0 0,-5-3 0,-7-2 0,-2-2 0,-4 0 0,3 0 0,4 0 0,3 0 0,1 0 0,-4 0 0,-7-1 0,-8-2 0,-45-8 0,-19 3 0,3 3 0,-8 1 0,-17 2 0,-7 1 0,10 1 0,-4 0 0,-3 0-328,-8 0 0,-2 0 0,-1 0 258,-5 0 0,-1 0 0,1 0 70,10 0 0,2 0 0,2 0-19,14 1 1,1 0 0,3 0 18,-23 1 0,4 1 0,8-2 0,2 2 0,-1 0 0,-1 1 0,-8-1 0,-3 0 0,-5 2 0,-2 1 0,-3 0 0,2 1 0,5-2 0,4 0 0,11 0 0,5-2 0,13-1 0,4-1 983,-30-1-776,14 0-148,10 0-59,3 0 0,-4 0 0,-7 0 0,-12 0 0,-11 0 0,-1 0 0,2 0 0,14 0 0,16 0 0,15 0 0,15 0 0,7 0 0,6 0 0,1-2 0,-5-1 0,-11-1 0,-14-2 0,-8 0 0,-3-2 0,2 2 0,1 0 0,-4 1 0,-1 1 0,2-1 0,11-3 0,17 0 0,15-1 0,19-3 0,31-3 0,43-3 0,-20 8 0,6 1 0,10 0 0,2 0 0,2 0 0,1-1 0,-2-2 0,1-1 0,10-2 0,2-1 0,-22 4 0,2 0 0,2-1-310,5 1 1,2 0-1,2 0 310,4 1 0,1 0 0,1 1 0,-4 1 0,1 0 0,-2 1 0,-4 1 0,0 1 0,-3 0-50,-5 0 1,-1 2-1,-3-1 50,18 0 0,-6 0 0,-18 2 0,-7-1 0,19 1 0,-37-1 0,-61 3 0,-23 1 0,-16 0 0,-14 0 0,-12 0 0,-8 0-197,17 0 0,-5-1 1,-5 1-1,-2 0 0,-3 1 56,14 0 1,-2 0-1,-3 1 1,-1 0-1,-1 0 1,-2 1-1,0 0 18,3 1 0,-3 0 0,-1 0 0,0 1 0,-1 0 0,0 1 0,0-1 0,1 1 0,1 0 0,1 1 0,-1 0 0,0-1 0,1 2 0,0-1 0,2 1 0,0 0-18,-5 0 1,-1 2-1,1-1 1,2 1-1,1 0 1,2 0-1,3-1-56,-15 3 0,2-1 1,4 1-1,3-1 0,7-1-131,-19 3 0,8-2 0,11-1 14,0 0 0,25-3 314,46-5 983,99-10-492,1 1 1,15 1-303,-30 1 1,5 1 0,5-1 0,3 0 6,-1 1 1,4 0-1,2 0 1,3 0 0,1-1-184,-7 1 1,1 0-1,2-1 1,1 0-1,0 1 1,-1-1-14,0 1 0,0-1 0,0 0 0,0 1 0,0-1 0,-2 1-134,12-1 1,-1 1 0,0-1 0,-3 1 0,-3 0 133,8 0 0,-3 0 0,-3 1 0,-4 0-133,8 0 0,-4 2 1,-5-1 132,-17 1 0,-4 0 0,-6-1 0,1 1 0,-8-1 0,12-4 983,-33 1 0,-18-2 0,-14-1 0,-32-4 0,-65-1-847,31 9 1,-10 0 0,-7 2-383,-3-1 0,-6 1 0,-4 0 0,-1 1 62,11 0 0,-1 1 0,-2-1 0,0 1 0,0 0 184,1 0 0,-1 0 0,0 0 0,3 0 0,1 0-115,-5 0 1,1 0 0,4 0 0,6 0 114,2 0 0,5 0 0,7 0 0,-3 0 0,11-1 0,9-2 0,61-3 0,26-2 0,16 0 0,12-2 0,10 0 0,7-2-198,1 0 0,6 0 1,5-2-1,1 0 198,-6 0 0,3-1 0,2-1 0,1 0 0,-1 0 0,-16 3 0,1-1 0,-1 0 0,1 0 0,-2 0 0,-2 1 0,8-2 0,-2 0 0,0 0 0,-4 0 0,-2 0-24,4 0 1,-3 0-1,-4 0 1,-5 2 23,-1 0 0,-5 1 0,-6 1 0,0-1 0,-9 1 0,-5-3 0,-57 6 0,-34 4 0,-22 4 0,-14-1 0,-14 0 0,-8 1-197,14 0 0,-5-1 1,-6 1-1,-3 0 0,-2 2 148,16 0 0,-3 0 0,-2 1 0,-2 1 0,0-1 1,0 1-1,0 1 49,0-1 0,-2 1 0,0 1 0,1-1 0,0 1 0,1 1 0,2-1-164,-6 2 0,0 0 0,2 0 0,2 1 0,2 0 0,5 0 53,-19 4 0,5 1 1,5 0-1,8-1 111,8-2 0,7 0 0,8 0 0,3-1 0,16 0 0,31-1 0,77-8 0,12 0 0,16-2 0,1-1 0,11-2 0,6-2 196,-24-1 1,5-1-1,4-2 1,1-1 0,1-1-195,-8 1 1,3-2 0,0 0 0,1 0 0,0-2-1,-1-1-2,1 0 0,0-2 0,0 0 0,-1-1 0,-2 0 0,-1 0 0,5-3 0,-1 0 0,-2 0 0,-3 0 0,-6 1 327,22-6 1,-8 1 0,-9 2 163,1-1 1,-23 1-405,-41 4-87,-116 14 0,32 7 0,-8 3 0,-5 1 0,-17 3 0,-7 3 0,0 2-246,20-2 0,0 1 0,-1 1 0,3 1 202,-18 4 1,2 2 0,7-1 43,-12 5 0,11 0 491,33-8 1,10-1 491,10 2 0,81-3-827,18-3 1,16-1-157,8 0 0,12 1 0,6 0-197,-22-2 0,5 0 1,4 1-1,2 0 0,2-1 33,-3 1 0,2-1 0,3 1 0,1-1 0,1 1 0,0-1 23,-8 0 1,2 0-1,1 0 1,0 0-1,0-1 1,0 1-1,-2-1 13,-4 0 1,0 0-1,0 0 1,-1-1-1,-1 1 1,0-1-1,-3-1-6,7 1 0,-1 0 0,-1-1 0,-2 0 0,-2-1 0,-2 0 134,1 0 0,-2-1 0,-3 0 0,-2-1 0,-4-1-48,22 1 0,-6-2 0,-6-1 48,13 1 0,-11-2 0,-32 1 0,-8 0 0,3 0 983,-25 0 0,-15 0 0,-56 0 0,-12 0-492,-12 0 1,-14 0-165,5 1 1,-7 1 0,-9 1-492,22 0 0,-5 1 0,-6 1 0,-2 0 0,-1 1 0,0 0 0,-9 0 0,-2 1 0,-1 1 0,-2 0 0,2 0 0,1 0 0,3 1 0,-1 0 0,1 0 0,1 0 0,3 0 0,4 1-33,0 0 0,1 0 1,4 0-1,6-1 0,10 1-61,-23 3 0,19-2 258,6 3 0,50-9 0,24-3 0,16-1 983,18-1 0,39 0-492,-20 0 1,6 0-1,15 0 1,7 0-240,-17 0 1,3 0 0,2 0-556,4 0 1,1 0 0,0 0 302,-1 0 0,0 0 0,-2 0 0,-4 0 0,-2 0 0,-3 0 0,15 0 0,-5 0 0,-17 0 0,-3 0 0,32 0 0,-18 0 0,-9 0 0,-4 0 907,-4 0-907,-9 0 0,-8 0 0,-5 0 0,4-2 0,12-4 0,13-3 0,4-1 0,-5 4 0,-16 3 0,-12 3 0,-5 0 0,3 0 0,7 0 0,4 0 0,0 0 0,-6 0 0,-7 0 0,-6 0 0,-2 0 0,-3 0 0,-1-2 0,-3-1 0,-1 1 0,-3-2 0,-2 2 0,-3-1 0,0 1 0,-3-10 0,-7 2 0,-14-13 0,-13 4 0,-35-11 0,18 11 0,-3 2 0,-8-2 0,-3 2 0,-5 1 0,1 1 0,8 3 0,2 1 0,-37-6 0,15 0 0,6 2 0,-6 3 0,-10-1 0,-10-2 0,2 4 0,8 3 0,5 5 0,1 3 0,-3 0 0,6 0 0,13 0 0,21 0 0,21 0 0,16 0 0,37-1 0,28-8 0,-12 0 0,5 0 0,5-2 0,3-1 0,8-3 0,3 1 0,2 2 0,2 2 0,7 0 0,1 1 0,1 1 0,0 2 0,-1 2 0,-2 2 0,-8-1 0,-4 2 0,-13 0 0,-3 2 0,22 0 0,-28 6 0,-13 6 0,0 5 0,2 3 0,0 2 0,1 4 0,-4 6 0,-2 10 0,0 7 0,-1 6 0,-2-1 0,-5-8 0,-8-11 0,-6-10 0,-6-6 0,-3-5 0,0 0 0,0-1 0,0 0 0,0-2 0,0 1 0,0-2 0,0-1 0,-2 1 0,-4-2 0,-3 1 0,-1-1 0,-1 0 0,2 0 0,-3-3 0,1 0 0,-3-1 0,-1-1 0,-1 1 0,-2 0 0,-1-1 0,-3-1 0,-9 2 0,-17 4 0,-22 6 0,-23 4 0,42-9 0,0-1 0,-44 7 0,17-8 0,15-5 0,9-3 0,2 0 0,-5 0 0,-2 0 0,-3 0 0,-5 0 0,-6 0 0,-7 0 0,-5 0 0,7 0 0,13 0 0,24-2 0,20 0 0,22-2 0,23 0 0,21 2 0,20 1 0,20 1 0,-34 0 0,2 0 0,4 0 0,2 0 0,6 0 0,1 0 0,3-2 0,0 0 0,-4 0 0,-2-1 0,-9 0 0,-4-1 0,22-4 0,-31 2 0,-20-1 0,-10 1 0,-7-2 0,-3 0 0,0-3 0,-1-1 0,0 1 0,0-1 0,-1-2 0,-4-1 0,0-2 0,-5-3 0,-3-8 0,-8-31 0,4 10 0,-2-5 0,-3-17 0,-2-6 0,-4-14 0,-1-4 0,10 30 0,0 0 0,1 0 0,-9-27 0,1 4 0,3 11 0,1 4 0,5 17 0,1 4 0,-12-19 0,7 30 0,7 23 0,5 15 0,6 28 0,3 2 0,0 31 0,0 36 0,0-34 0,0 3 0,0 2 0,0 0 0,0-4 0,0-4 0,-1 16 0,-3-23 0,-7-17 0,-12-7 0,-30 9 0,7-9 0,-6 2 0,-20 10 0,-7 1 0,17-9 0,-2 1 0,-1 0-270,-6 1 0,-1 1 1,-2-1 269,-4 2 0,-2-1 0,0 0 0,-1-1 0,0-1 0,-1-2 0,-2-1 0,-1-1 0,0-2 0,0-3 0,0-1 0,1-3 0,4-2 0,1-2 0,1-2 0,3-2 0,1-1 0,2-2 0,-22 1 0,3-2 0,15-3 0,4-2 0,11-1 0,3 0 0,-36 0 0,10 0 0,14-2 809,8-4-809,0-3 0,-5 0 0,-15 3 0,-15 3 0,46 2 0,1 0 0,-41-1 0,23-1 0,32-1 0,22-2 0,13 2 0,6-2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3:52.391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2659 476 24575,'-55'0'0,"1"0"0,-24 4 0,-9 2 0,1 0 0,-6 3 0,-6 0-246,10 1 0,-4 1 0,-2 0 0,-1 1 218,15-1 1,-1 0-1,0 1 1,-1-1 0,0 0-170,-4-1 0,0 0 1,-1 0-1,1 0 0,4-2-49,-8 2 0,1-1 0,4-1 0,5-1 174,-3-1 1,6-1-1,7-2 458,-5 0 0,14-1-386,11-2 0,10 0 0,0 0 513,6 0-513,12-2 983,11 0 0,36-8-930,48 6-53,2 0 0,14 0 0,-4 3 0,8 1 0,6 1-246,-7-1 0,6-1 0,3 1 0,3 1 82,-24 0 0,1 0 0,3 0 0,0 0 0,2 1 0,1 1 0,10 0 0,1 1 0,2 0 0,0 0 0,1 1 0,-1 0 23,-12-1 1,-1 1-1,1 0 1,0 0-1,-1 0 1,0 0-1,-1 0-23,9 1 0,0 0 0,-1 0 0,0 0 0,-3 0 0,-1-1-33,5 1 0,-1-1 1,-2 0-1,-3-1 0,-3 0-49,-1-1 0,-4-1 0,-3 0 0,-4-1-82,3 0 0,-6 0 0,-5-1 287,8 1 0,-8 0 1024,16 2 0,-30 2 0,-17 0 0,-10-1 0,-10 1 0,-79-3-492,6 1 1,-12 1-165,-10-1 1,-11 1 0,-4 0-574,12 0 0,-2 0 0,-3 1 0,0-1 0,-6 1 0,-1 0 0,-1 0 0,0 1 226,0-1 1,0 0 0,1 0 0,2 0 19,6 0 0,2 0 0,1-1 0,1 1-231,-16 1 0,1-1 0,4 1 231,11-1 0,2 1 0,3-1 0,-19 0 0,8 0 0,22-2 0,6 0 0,-17 1 0,38-7 983,37-5 0,48-11-939,11 3 0,12 1-44,0 1 0,7 1 0,4 0-206,-6 1 0,5 0 0,2 1 0,0-1 206,7 1 0,2-1 0,0 1 0,-1-1 0,-1 1 0,1-1 0,-2 1 0,-2 0 0,17-3 0,-4 1 0,-4 1 0,-17 2 0,-5 1 0,-4 0 0,10-1 0,-9 1 0,14 1 0,-33 2 0,-17-1 0,-7-2 983,-8-2-368,-6-2-615,-27 1 0,-55 3 0,-11 4 0,-17 3 0,10 1 0,-7 0 0,-3 1-246,13-1 0,-2 1 0,-1 0 0,-1 0 0,-2-1 0,-3 1 0,2 0 0,2 1 237,10-1 0,0 0 0,3 0 0,3 0-22,-12 0 1,4 0 0,5 0 30,-12 0 0,10 0 0,-16 0 0,50 0 0,31 0 0,71-6 0,-4-1 0,10-1 0,10-1 0,11 0 0,4 0-109,-7 0 1,4-1-1,3 1 1,-1-1 108,8-1 0,0-1 0,2 0 0,-1 0 0,2 0 0,0 0 0,-2-1 0,-2 0-131,-11 1 0,-1-1 1,-3 0-1,-5 0 131,5-1 0,-5-1 0,-5 1 0,8-1 0,-11 0 0,-1-3 0,-47 10 0,-37 2 983,-58 5-492,-4 0 1,-15 2-362,6-1 1,-9 0 0,-6 0-328,26 0 0,-3 0 1,-4 0-1,-1 0 0,-3 0 33,5 0 0,-3 0 0,-1 0 0,-2 0 0,0 0 0,1 0 0,-1 0 0,-1 0 0,0 0 0,0 0 0,1 0 0,1 0 145,4-1 1,0 1 0,0 0 0,2 0 0,2 0 0,2 1-185,-21-1 0,3 1 0,5 0 1,6 0 202,5 1 0,6 0 0,8 0 0,1 2 0,14 1 0,10 4 0,34-2 0,13-2 983,17-1 0,35-1-492,4-2 1,11-1-285,-1 0 1,7 0 0,6 0-454,0 1 0,6-1 0,4 0 0,2-1 104,-4 0 1,3-1 0,1-1 0,2 0 0,-1-1 141,2 0 0,1-1 0,0 0 0,0-1 0,-1 0 0,-2 0 0,0-1 0,0 1 0,-2-2 0,-2 1 0,-8-1 0,-1-1 0,-2 1 0,-1-1 0,-2 1-193,6-1 0,-3 0 0,-2 1 0,-2 0 193,13-1 0,-3 0 0,-6 1 0,9-2 0,-10 2 0,12 0 0,-53 6 0,-46 2 0,-82 0 0,20 2 0,-12 1 0,-6 2-37,2 3 0,-7 1 1,-2 2-1,-3 1 37,7-1 0,-2 1 0,-2 0 0,0 2 0,1 0 0,1 0 0,0 2 0,0 0 0,3 0 0,4 1 59,-3 1 1,2 0 0,5 0-1,5-1-59,-1 0 0,6-2 0,11 0 0,-29 12 0,86-17 0,92-6 0,-26-2 0,9 1 0,6 0-246,6 2 0,7 2 0,5 0 0,4 1 82,-20-1 0,3 0 0,3 1 0,1 0 0,2 0 0,-1 1 0,9 0 0,1 1 0,1 1 0,1-1 0,0 1 0,-2-1 88,-1 1 1,1-1 0,-1 1-1,-1 0 1,-1-1 0,-2 0 75,9 1 0,-3 0 0,0-1 0,-4 0 0,-3 0-58,5 0 1,-3-1 0,-4 1-1,-6-2 58,1 1 0,-5-1 0,-7-1 0,5 0 0,-10-1 0,11 1 983,-37-2 0,-20 0 0,-6-1 0,-4 0 0,-2-2 0,-1-1 0,3-1-865,4 0-118,2 0 0,2 0 0,-1 0 0,-4 0 0,-3 0 0,-3 0 0,0 0 0,4 0 0,2 0 0,7 0 0,2-2 0,3-2 0,4-4 0,0-2 0,-2 0 0,0 0 0,-3 3 0,-1 0 0,1-1 0,-1 1 0,0-3 0,-2 1 0,-2-1 0,-8-1 0,-4 0 0,-4-3 0,-4-1 0,0-2 0,0-5 0,-6 1 0,-11-2 0,-19 1 0,-26 1 0,-24-1 0,32 10 0,-4 2 0,-4 0 0,-1 0 0,-2 0 0,-2 1 0,-4 1 0,-4 1 0,-12 0 0,-4 2 0,22 2 0,-3 0 0,-2 2-244,-7-1 1,-2 1 0,0 1 243,-2-1 0,-1 1 0,2 1 0,2 0 0,1 1 0,2 1 0,4 1 0,2 1 0,3 2 0,-23 5 0,5 3 0,17 1 0,6 2 0,-25 13 0,39-5 0,30-10 0,28-7 730,53-5-730,6-3 0,12-2 0,1 1 0,9 0 0,6-1-246,-5-2 0,6 0 0,3-1 0,-1-1 49,-15 1 0,2-1 1,-1 0-1,1-1 0,-1-1 47,17-1 0,0-1 0,-1-1 1,-4-1 31,-14 1 0,-2 0 0,-4-1 0,-4 0 118,32-6 0,-11 0 0,-27 4 0,-11 1 0,-1-5 0,-35 6 0,-15 2 983,-16 1 0,-38 3-716,-16 2 0,-16 2-267,-6 0 0,-11 1 0,-6-1-197,24 1 0,-3 0 1,-4 0-1,-2 0 0,0 0 33,9 0 0,-1 0 0,-2 0 0,1 0 0,-1 0 0,2 0-33,-14 1 0,0 0 1,1 0-1,2 0 0,3 1-49,-9 1 0,2 1 0,4 0 0,4 1 205,-5 2 0,6 1 0,6 2 41,-12 5 0,11 3 0,26-2 0,8 0 0,-7 11 0,29-7 983,39-10 0,51-5-492,6-4 1,14-2-365,3 2 1,10-1 0,3-1-321,-12-1 0,2 0 0,3-1 0,0-1 193,7 0 0,1-2 0,1 0 0,-2-1 0,-7-1 0,0 0 0,-2 0 0,-5-2-3,6-1 1,-5-1-1,-7 0 3,12-1 0,-14 1 0,-1-1 0,-71 8 0,-88 3 0,23 1 0,-12 1 0,-5 1-246,-4 2 0,-6 1 0,-5 2 0,-2 1 49,8 0 0,-3 1 1,-2 1-1,0 1 0,0 1 119,-2 1 0,-1 1 0,0 2 1,1 0-1,3 0 78,-11 4 0,2 1 0,3 0 0,5 0 327,-4 1 1,5 0 0,7-2-22,-3 2 1,13-2-300,6 0-7,67-10 0,77-8 0,-1-6 0,12-5 0,-2-3 0,7-3 0,3-3 182,-14 2 0,3-1 0,1-2 0,-1-2-182,4-2 0,0-2 0,-1 0 0,-1-1 0,-7 2 0,-1 0 0,-3 0 0,-3 1 62,3-2 1,-4 1 0,-5 2-63,6-4 0,-10 3 0,-2-4 0,-41 11 0,-37 5 0,-63 5 0,23 5 0,-11 1 0,-4 1 0,-3 2 0,-6 0 0,-4 2 0,-1 1-35,9 2 0,-3 0 0,-1 2 0,0 1 0,2 0 35,-21 5 0,1 1 0,1 1 0,6 1 0,-11 5 0,6 1 0,9 1 0,-2 4 0,15-2 0,7 0 0,74-17 0,65-7 0,1-1 0,12 0 0,0 0 0,9 0 0,4 0-246,-13 0 0,4-1 0,2 1 0,1-1 13,6 1 1,3-1 0,0 1-1,-2-1 233,-6 0 0,0-1 0,-3 0 0,-4 0 327,5 0 1,-5 0 0,-7 0 103,8 0 1,-14 0-432,-12 0 0,-99 10 0,-28 7 0,14 6 0,-5 4 0,-12-2 0,-8 2 0,6 3 0,-8 15 0,8 2 0,10-7 0,8-2 0,-12 18 983,42-21 0,26-17-822,19-6-161,21-2 0,24-3 0,30 3 0,-36-5 0,2 1 0,10 1 0,2 0 0,7 1 0,1 0 0,1-1 0,0-2 0,-2 0 0,0-2 0,-7-1 0,-1 0 0,-10-2 0,-2 0 0,37 0 0,-27 0 0,-24 0 0,-13 0 0,-7 0 0,1-3 0,4-1 0,3-2 0,10-1 0,2 2 0,8 2 0,3 0 0,-4 3 0,-2 0 0,-8 0 0,-10 0 0,-7 0 0,-6-1 0,-2-1 0,-4-2 0,-4-1 0,-30-4 0,-29 2 0,-42-7 0,26 7 0,-6 1 0,-22-2 0,-9 0-328,18 3 0,-5 0 0,-1 1 270,15 2 1,-1-1 0,-1 1 0,-1 0 57,-4 1 0,0 0 0,-1 0 0,1 0 0,3 1 0,0 0 0,1 0 0,1 0 0,-17 0 0,1 0 0,3 0 0,5 0 0,1 0 0,4 0 0,-19 0 0,8 0 0,22 1 0,7-2 0,-11 0 0,44-3 0,41-5 0,66-7 0,-6 5 0,8 1 0,-11 3 0,3-1 0,4 1-106,17-2 0,4 0 1,2-1 105,-24 2 0,1 0 0,1 0 0,-1-2 0,1 0 0,0 0 0,0-1 0,-1-1 0,24-5 0,-1 0 0,-3-1-142,-14 1 1,-2-1 0,-3-1 141,-7 2 0,-3-1 0,-2 0 0,15-6 0,-4-1 0,-15 3 0,-5 0 0,28-15 0,-23 6 983,-14 8-471,-9 5-53,-6 1-459,-8 2 0,-4-1 0,-8 3 0,-2 0 0,-3-2 0,0-1 0,1-2 0,0 0 0,1 0 0,1 0 0,2-2 0,0-2 0,0-2 0,-3 0 0,-2-1 0,1 1 0,-3 5 0,-1 5 0,-17 8 0,-40 11 0,7 3 0,-7 4 0,-32 12 0,-9 4 0,26-7 0,-2 1 0,2 0 0,-28 10 0,4-1 0,14-5 0,9-4 0,-4-2 0,29-7 0,23-8 0,11-2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4:51.524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1788 729 24575,'69'-2'0,"0"1"0,-1-1 0,25-5 0,5-2 0,4-2 0,-7 1 0,4-2 0,2 0 0,1 0-197,-16 1 0,1-1 1,0 1-1,0-1 0,0 1 0,-4-1 0,1 1 1,-1-1-1,-2 1 0,-1 1-49,9 0 0,-2 0 0,-2 2 0,-1-1 161,17 0 0,-3 0 0,-4 1 339,-12 1 0,-3 1 1,-3 1-255,16-1 0,-7 2 291,-18 1 0,-5 2-291,19 1 0,-22 0 0,-17-2 983,-22-1-311,-115 1-672,16 0 0,-14 2 0,14 2 0,-9 1 0,-7 2 0,-1 1-164,18 0 0,-2 1 0,-3 0 0,-1 2 0,-2 0 0,-2 0 23,1 0 1,-3 1-1,-2 1 1,-1-1-1,-1 2 1,-1-1-1,-1 1 18,6 0 0,-1-1 0,-1 2 0,-1-1 0,0 1 0,0 0 0,0-1 0,0 0 0,0 0 0,0 0 0,0 1 0,-1-1 0,2-1 0,0 1 0,1 0 0,3-1-18,-3 0 1,0 0-1,2 0 1,1 0-1,2 0 1,2-1-1,2 0-56,-15 3 0,3-1 1,2-1-1,4 1 0,3-1-49,3 0 0,3 0 0,5 0 0,5 0-246,-25 4 0,12-1 0,25-5 0,13-4 1475,26-6 0,71-18-896,7 2 0,12-1-87,-1 2 0,9-1 0,4 0 245,0 0 1,5 1 0,5-1 0,3-1-83,-19 4 1,4 0 0,1 0 0,2-1 0,2 0 0,0 0-305,-2 1 1,1-1-1,2 0 1,1 0-1,0 0 1,1 0-1,1 0 0,5 0 1,2-1-1,1 0 1,0 0-1,0 0 1,-1 0-1,-1 1 96,-4 0 1,-1 1-1,1-1 1,-2 1 0,0 0-1,-2 0 1,-2 0-120,3 0 0,-1 0 0,-2 0 0,-1 0 0,-4 1 0,-2 0 65,16-2 1,-3 0-1,-6 1 1,-7 0 98,24-6 0,-15 1 0,-31 5 0,-13 2 983,-17 1 0,-82 7-829,-22 2 0,-19 2-154,21 0 0,-7-1 0,-6 1 0,-4 0 72,12 0 0,-4 0 0,-4 0 0,-1-1 0,-1 2 0,-1-1-72,5 1 0,-2 0 0,-1 0 0,0 0 0,-1 0 0,0 1 0,1 0 0,2 0 0,-2 1 0,1 0 0,0 0 0,1 0 0,2 1 0,1 0 68,-21 2 0,2 1 1,2 0-1,4 2 1,4 0-69,4 1 0,4 1 0,5 0 0,6 1 0,-27 7 0,17-1 0,3 6 0,80-14 0,44-4 0,29-4 0,5 0 0,12 0 0,7 0 196,-20-1 1,4 1-1,4-1 1,2 0 0,0 0-141,8 1 0,3-1 0,1 0 0,0 0 0,-1 0-56,-5-2 0,1 0 0,-1 0 0,-2 0 0,-4-2 174,7 1 1,-3-2 0,-3 0-1,-6 0-174,-2-2 0,-6 0 0,-7 0 0,3-3 0,-13-1 0,-18-1 0,-79 8 0,-47 2 0,-6 2 0,18 0 0,-4 1 0,-5 1 0,-6 1-164,7 1 0,-7 0 0,-3 1 0,-3 1 0,1 1 0,2 1 0,2 0 0,-2 2 0,2 0 0,-1 0 0,3 2 0,1 0-24,-7 2 1,2 1 0,1 1-1,3 0 1,4 0 432,-4 2 1,4 1 0,3-1 0,7-1 49,3-1 0,6-1 1,9-2 423,-24 10-719,99-15 0,48-6 0,27-4 0,-21 1 0,7 1 0,6-2 0,4 1-197,3-1 0,6-1 1,3 0-1,2-1 0,1 1 33,-10-1 0,3 0 0,1-1 0,1 0 0,-1 0 0,-2 0 0,-4-1 0,0 0 0,0-1 0,-1 0 0,-2 0 0,-3-1 360,6 0 1,-2-2-1,-2 1 1,-3-1 0,-5 1-7,21-4 0,-7 0 1,-8 1-10,1-2 0,-13 0-181,2-3 0,-63 8 0,-65 4 0,-19 2 0,-15 2 0,-1 0 0,-9 0 0,-3 0 245,13 0 1,-3 0 0,-1 0 0,0 0-78,0 0 1,-1 0-1,1 0 1,4 1-169,-12 0 0,5 0 0,8 1 491,-3 1 1,12 1-131,-6 3-361,70-2 0,69-4 0,4-1 0,13 0 0,-1 0 0,8 0 0,4 0-246,-4 0 0,4 0 0,4 0 0,1 0 49,-10 0 0,2 0 1,2 0-1,0 0 0,1 0 155,5 0 1,1 0-1,1 0 1,0 0 0,0 0 41,-1 0 0,0 0 0,0 0 0,-1 0 0,-1 0 0,-6 0 0,-1 0 0,-1 0 0,-1 0 0,-2 0 0,10 0 0,-1 0 0,-2 0 0,-4 0 327,9 0 1,-4 0 0,-5 0-91,11 0 0,-8 0-237,-23 0 0,-6 0 0,13 0 0,-20 0 0,-12 0 983,-4 0 0,-1 0-274,-2 0-709,4 2 0,7 1 0,4 2 0,1 3 0,-6-2 0,-12-1 0,-6-2 0,-10-3 0,-50 0 0,8 0 0,-42 0 0,13 0 0,9 0 0,-6 0 0,-12 0 0,-3 0 0,-10 0 0,-2 0 0,-2 0 0,1 0 0,7 2 0,0 1 0,-3 1 0,-1 2 0,-5 2 0,-2 2 0,-5 1 0,-1 0 0,-1 0 0,1 0 0,2-2 0,2 0 0,11-2 0,3 0 0,12-3 0,4 0 0,-33 0 0,24-2 0,12-2 0,-4 0 0,-26 0 0,30 0 0,-4 0 0,-13 1 0,-2 2 0,-2-1 0,0 0 0,10 1 0,3-1 0,13 0 0,5 0 0,-21-2 0,26 0 0,13 0 0,8 0 0,4 0 0,-3 0 0,0 0 0,-3 0 0,3 0 0,9 0 0,63 0 0,10 0 0,7 0 0,8 0 0,1 0 0,2 0 0,10 0 0,3 0 0,-25-1 0,1 1 0,1-2 0,-2-1 0,1 0 0,-1-2 0,28-4 0,-1-3 0,-10-1 0,-4-2 0,-16 2 0,-4-2 0,28-9 0,-17 7 0,-16 5 0,-9 1 0,-8 5 0,-8 0 0,3 2 0,7 1 0,9 1 0,13 0 0,8 2 0,6 0 0,3 0 0,-4 0 0,3 0 0,10 0 0,-36 0 0,4 0 0,8 2 0,2 0 0,3 0 0,-1 1 0,-1-1 0,-3 1 0,-9-1 0,-3-1 0,28-1 0,-20 0 0,-16 0 0,-11 0 0,-8 0 0,-6 0 0,-4 0 0,-2 0 0,-1 0 0,-2 2 0,-4 4 0,-1 4 0,-4 2 0,-1 1 0,0-3 0,0 5 0,0 0 0,-2 0 0,-4-2 0,-7-2 0,-12-1 0,-9 0 0,-12-1 0,-12-1 0,-28 7 0,28-5 0,-4 2 0,-14 4 0,-4 2 0,-9 2 0,-1 0 0,-1 0 0,0-1 0,2 0 0,2 0 0,6-4 0,3 0 0,5-1 0,3-2 0,11-2 0,3-2 0,-34 1 0,24-4 0,22-5 0,12 0 0,8 0 0,-1 0 0,-6 0 0,-9 0 0,-9 0 0,-8 0 0,-1 0 0,2 0 0,8-1 0,8-1 0,6-1 0,5 1 0,1-1 0,1 0 0,-2 0 0,2 0 0,3 1 0,3 0 0,5-1 0,1 1 0,2 2 0,2 0 0,1 0 0,2-3 0,4-7 0,7-9 0,16-7 0,19-4 0,20 3 0,12 5 0,7 6 0,8 3 0,-35 6 0,2 1 0,8-2 0,3 1 0,11-2 0,4 1 0,6 0 0,2 1 0,0 0 0,0 1 0,-2-1 0,-2 0 0,-4 0 0,-1-1 0,-1-1 0,0-2 0,-3-2 0,0 0 0,-2-1 0,-1-1 0,-5 0 0,-3-1 0,-8 2 0,-3 1 0,32-10 0,-24 4 0,-21 6 0,-11 2 0,-7 4 0,-2 0 0,-1 1 0,1-2 0,2-1 0,2 2 0,-1 0 0,2 3 0,4 1 0,4-1 0,3 0 0,-1 0 0,-5-1 0,-4 2 0,-4-1 0,-5 0 0,-5-1 0,-4-3 0,-5-1 0,0 1 0,-2-4 0,-6 4 0,-5-1 0,-4 4 0,-4-2 0,-2-1 0,-1-1 0,-3 0 0,2 1 0,4 1 0,2 0 0,2 0 0,1-1 0,1 1 0,-1 0 0,-1 1 0,-5 0 0,-13 0 0,-22-2 0,-32-2 0,33 6 0,-3-1 0,-7-1 0,-1-1 0,-2 1 0,2-1 0,5 1 0,2 0 0,6 0 0,1 0 0,-32-5 0,16 3 0,13 2 0,11 3 0,10 2 0,1 1 0,-5 0 0,-12 0 0,-14 0 0,-7 0 0,6 0 0,11 0 0,13 0 0,7 0 0,2 0 0,1 0 0,5 0 0,9 0 0,14 0 0,49-3 0,7-1 0,43-3 0,-6 0 0,5 3 0,-45 2 0,0 1 0,47 1 0,2 0 0,-48-2 0,0 0 0,0 0 0,-1 0 0,46-2 0,-19-1 0,-23 3 0,-23-1 0,-19-1 0,-101 1 0,26 2 0,-11 0 0,6 1 0,-10-1 0,-4 1 0,-1 1-246,-12 1 0,-3 0 0,-2 2 0,-2 1 49,12 0 0,-3 1 1,-1 0-1,1 2 0,0-1 90,2 2 0,0-1 1,1 2-1,0 0 0,3 1 107,-12 3 0,2 1 0,3 1 0,2 0-208,12-1 0,2 0 1,2 0-1,3 0 208,-9 2 0,4-1 0,3 1 0,-22 5 0,7 0 0,21-5 0,6-1 0,-23 9 0,32-7 983,32-9 0,33-6 0,64-7-791,8 1 0,16 1-192,-28 0 0,5 1 0,5-1 0,4 1-197,2 0 0,6 0 1,3 0-1,2 0 0,1 1 33,-8 0 0,2 1 0,2 0 0,1 1 0,-1-1 0,-1 1 0,0 0 0,-1-1 0,1 1 0,-1 0 0,0 1 0,-3-1 16,12 1 1,-1 1 0,-1-1-1,-3 1 1,-4 0-97,2 0 1,-2 0 0,-5 1-1,-4-1 244,4-1 0,-5 0 0,-6 0 0,11 0 0,-11-1 0,16-2 0,-44 0 0,-28 0 983,-17 0 0,-28 2 0,-38 6-492,7 0 1,-10 1-127,-26 2 1,-10 1-694,13-1 0,-6 0 0,-2 0 170,18-2 1,-2-1 0,-1 1 0,1-1 157,0 1 0,-1-1 0,2 0 0,1 1 0,-15 0 0,2 1 0,7-1 0,-9 0 0,10 0 0,23-3 0,9-1 0,4-2 0,48-1 0,37-2 0,59-5 0,-14 1 0,12-2 0,-12 2 0,6-2 0,3 0-86,-10 0 0,2-1 0,1 0 0,1-1 86,2 1 0,0-2 0,0 1 0,-1-1 0,-7 0 0,0-1 0,-2 1 0,-4-2 0,9-1 0,-4-1 0,-5 0 0,5-2 0,-10 1 0,7-7 0,-50 7 0,-44 4 0,-55-2 0,1 4 0,-14 0 0,6 1 0,-8-1 0,-4 1-64,5 2 1,-5-1 0,-2 2-1,-1-1 64,16 2 0,-2 0 0,-1 0 0,1 1 0,0-1 0,-19 1 0,1 0 0,1 0 0,2 1 0,10 1 0,2 0 0,3 0 0,3 0 0,-2 0 0,5 0 0,5 0 0,-10 1 0,11-2 0,-4-1 0,57-6 0,37-7 0,28-6 983,19-4-492,-23 11 1,6-1-370,28-8 1,7-3-123,-22 7 0,2-1 0,-1-1 0,31-9 0,-5-2 0,-17 5 0,-13 1 0,-18 0 0,-83 13 0,-25 10 0,-20 2 0,-5 1 0,-11-1 0,-7 2-197,21 0 0,-5 1 1,-4 0-1,-2 1 0,-2 1 33,7 1 0,-4 0 0,-1 2 0,-1 0 0,0 1 0,1 0 0,0 2 0,0 0 0,-1 2 0,2 0 0,0 1 0,2 1 13,8 0 0,0 1 1,1 0-1,2 2 1,3-1-1,3 1 45,-16 6 0,5 0 1,4 1-1,7-1 106,5 0 0,6 0 0,8-2 0,2 0 0,15-3 0,27-3 0,67-26 0,5-5 0,8-5 0,18-6 0,3-2 0,-23 7 0,2-1 0,-3 1 0,21-9 0,-6 2 196,-21 7 1,-7 2-1,7-3 1,-35 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4:54.490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0 631 24575,'7'-62'0,"0"1"0,2 8 0,-2-3 0,-4-20 0,-2-4 0,-1 7 0,0 13 0,0 27 0,0 6 0,0 6 0,0 3 0,0 8 0,12 33 0,-4-2 0,14 32 0,-7-15 0,0-3 0,-3-5 0,-5-9 0,-1-4 0,-2 1 0,-1 0 0,-1-3 0,-1-1 0,-1-2 0,0-2 0,0-1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0:15:04.709"/>
    </inkml:context>
    <inkml:brush xml:id="br0">
      <inkml:brushProperty name="width" value="0.35" units="cm"/>
      <inkml:brushProperty name="height" value="0.35" units="cm"/>
      <inkml:brushProperty name="color" value="#111213"/>
    </inkml:brush>
  </inkml:definitions>
  <inkml:trace contextRef="#ctx0" brushRef="#br0">2852 774 24575,'-81'-4'0,"30"2"0,-6 0 0,-25 2 0,-8 0 0,17 0 0,-4 0 0,-2 0 0,-10 0 0,-3 1 0,-4-2 0,12 0 0,-3-1 0,-2-1 0,2 1-246,3-1 0,-1 0 0,2 0 0,1 0-82,-19-2 0,2 0 0,5-1 186,13 0 0,3 0 0,7 0 524,-3 0 1,5-2-383,5-1 0,2-1 197,4-1 1,2-1-198,1 1 0,0-1 0,4 0 0,1-1 0,-29-8 983,25 6-732,23 3-251,16 5 0,8 2 0,55-3 0,18 4 0,11 0 0,13 1 0,-23 1 0,4 0 0,2 0-328,13-1 0,2-1 0,3 1 290,6-1 0,2 0 1,1 0-209,-20 1 0,0-1 0,2 1 0,1-1 17,5-1 0,1 1 0,1-1 0,3 1 32,-11 1 0,2 0 1,1 1-1,0-1 0,1 0 0,5-1 0,0 1 1,1-1-1,0 0 0,-1 0 133,-3 1 0,1 0 1,-1 1-1,-2-1 0,-1 1 64,13 0 0,-2 0 0,-3 0 0,-5 1 0,3-2 0,-5 1 0,-9 0 0,3 2 0,-13-2 861,-4-2-861,-64-3 983,-58-1-603,-5 4 1,-12 2-381,-1 0 0,-8 1 0,-5 1 8,5-1 1,-6 1-1,-2 0 1,-3 1-9,8 0 0,-3 0 0,-1 1 0,-2 1 0,1 0 0,-3 0 0,-1 1 0,0 1 0,0 0 0,1 1 0,5 0 0,0 0 0,1 1 0,1 1 0,3 0 0,-10 2 0,2 1 0,2 1 0,5-1-81,-7 2 1,5-1-1,5 1 81,-12 2 0,10-1 0,29-5 0,8-1 0,-2 0 0,47-6 0,65-12 0,10-2 0,13-5 0,-2 1 0,7-3 0,4-1 215,-12 3 1,2-1 0,2-1 0,-1 0-216,5-1 0,0-1 0,1-1 0,-3 1 0,-5 1 0,0-1 0,-3 1 0,-3 1 82,8-3 1,-4 0 0,-6 1-83,11-3 0,-11 1 0,6-2 0,-50 14 0,-40 6 0,-57 3 0,2 1 0,-12 0 0,3 1 0,-6 0 0,-5 0-102,3 0 0,-5 0 0,-2 0 0,-1 0 102,-4 0 0,-1 0 0,-2 0 0,0 0 0,-2 1 0,-2 0 0,1 1 0,1 1 0,5 0 0,0 1 0,2 1 0,4 0-210,-11 3 1,4 1 0,4 2 209,15-1 0,3 1 0,7 0 0,-2 3 0,10 1 0,1 8 0,35-3 0,13-3 983,6-1 0,4-5-137,17-4-846,28-5 0,1-5 0,10-3 0,33-3 0,13-2-246,-30 4 0,5 0 0,5-1 0,3 1 49,1 0 0,4-1 1,4 1-1,1-1 0,1 1 33,-8 1 0,3-1 0,0 1 0,1-1 0,0 1 0,-1-1 0,-1 1 0,1-1 0,0 1 0,-1-1 0,-2 1 0,-1-1-33,5-1 0,0 0 1,-3-1-1,-3 1 0,-4-1-49,-1 0 0,-4-1 0,-5 1 0,-5 0 157,25-5 1,-13 1 88,1-2 0,-75 7 983,-70 6-492,-3 1 1,-12 1-378,1 4 1,-8 3-1,-5 3-33,1 3 1,-5 2 0,-4 3 0,-2 2-82,22-3 0,-2 0 0,-1 2 0,-2 1 0,1 1 0,0 0 0,-1 2 0,-1 1 0,1 1 0,-1 0 0,2 1 0,0 0 0,-11 4 0,0 0 0,1 1 0,2 0 0,4 0-149,-4 2 0,2-1 0,4 1 0,7-2 149,1 2 0,6-1 0,6-2 0,-7 4 0,13-3 0,5 6 0,35-18 0,14-6 983,5-4 0,10-4 0,16-2 0,20-2-874,18-1-109,26-7 0,-32 0 0,4-2 0,15-2 0,5-2 0,-17 3 0,4-1 0,0 0-191,4 1 0,0 0 0,0 0 191,-1 0 0,1 0 0,-2 0 0,28-5 0,-5 0 0,-15 3 0,-4-1 0,-11 2 0,-3 1 0,36-5 0,-25 6 0,-20 1 0,-17 3 573,-10 2-573,-8 0 0,-8 1 0,-58 0 0,1 1 0,-11 1 0,-13 4 0,-12 3 0,-3 1-246,8 2 0,-4 1 0,-1 1 0,0 0 43,-1 1 0,-2 1 1,2 1-1,2 0 203,-14 4 0,2 1 0,9-1 0,-2 2 0,15-2 0,12 1 0,37-5 0,18-6 0,7-2 0,16-2 983,10-3-171,22-1-812,6-1 0,1 0 0,-7 0 0,-7 0 0,-3 0 0,16 0 0,30 0 0,-21 0 0,7 0 0,-7 0 0,5 0 0,2 0-328,14 0 0,4 0 0,1 0 259,6 0 1,1 0 0,1 0 68,-22 0 0,1 0 0,-1 0 0,-1 0 0,17 0 0,-2 0 0,-4 0 0,-12 0 0,-3 0 0,-3-1 0,14 0 0,-8-1 0,14-4 0,-39-3 0,-19-1 0,-9 1 983,-1-1-777,5 1-206,4 1 0,11 0 0,8 1 0,8 0 0,8 1 0,0 0 0,2-1 0,4 4 0,8 0 0,16 2 0,-38 1 0,3 0 0,6 0 0,1-1 0,2-1 0,0 0 0,-3 0 0,-1 0 0,-3 0 0,-1 0 0,-4 0 0,0-1 0,-3 1 0,-2 1 0,40-3 0,-21 1 0,-20 3 0,-12 0 0,-1 0 0,2 0 0,3 0 0,-3 0 0,-5 0 0,-2 0 0,-1 0 0,3 0 0,3 0 0,0 0 0,-5 0 0,-8 0 0,-9-1 0,-7-5 0,-6-2 0,-2-4 0,0-3 0,-2-1 0,-2-2 0,-6 0 0,-5-3 0,-6-3 0,-6-6 0,-6-4 0,-2-1 0,1 1 0,0 2 0,0 4 0,-1 3 0,-2 3 0,1 3 0,1 4 0,1 5 0,0 5 0,-5 3 0,-8 2 0,-5 0 0,-2-2 0,3-1 0,4 0 0,3 1 0,-6 2 0,-14 0 0,-20 0 0,34 0 0,-3 2 0,-4 2 0,-2 2 0,-4 4 0,0 3 0,-2 4 0,0 4 0,-1 3 0,1 3 0,6-1 0,3 0 0,-30 22 0,35-10 0,30-9 0,18-2 0,23-1 0,21-1 0,22-1 0,13-3 0,8-3 0,9 0 0,-44-10 0,2-1 0,0 0 0,-1 0 0,45 4 0,-18-7 0,-14-1 0,-10-6 0,-11-5 0,-3-5 0,-2-7 0,-5-3 0,-6 0 0,-8 1 0,-7 3 0,-11 2 0,-27 0 0,-57-1 0,6 8 0,-13 1 0,5 3 0,-9 0 0,-6 2-197,23 1 0,-5 0 1,-2 1-1,-3 0 0,-1 1 33,4-1 0,-1 0 0,-2 1 0,-1 0 0,-2 0 0,0 2 23,6 0 1,-2 0-1,-1 1 1,-1 1-1,1 0 1,0 1-1,2 0-23,-11 2 0,0 0 0,0 0 0,2 2 0,2 0 0,2 1-33,-5 1 0,3 2 1,1 0-1,4 1 0,4 1-49,0 1 0,3 2 0,5 1 0,8-1-246,-16 9 0,14-2 310,-11 9 182,55-11 983,22-8 0,16 0 0,20-1 0,22 1 0,20 4 0,13 3-492,-34-10 1,3 1-398,16 1 1,4 1-95,10 1 0,4 0 0,-21-6 0,3-1 0,0 0 0,2 0 0,1 0 0,0-1 0,-4-2 0,1 0 0,-2-2 0,-2 0 0,0-2 0,-2 1 0,21 0 0,-3 0 0,-6-2 0,-1 0 0,-4 0 0,-1 0 0,-5 0 0,-1 0 0,-2-1 0,-3 0 0,-5 0 0,-2-1 0,44-4 0,-8 0 0,-10 1 0,-9 2 0,-6 2 0,-4 1 0,1 0 0,2 0 0,4 0 0,5 0 0,-2 0 0,-6 0 0,-9 0 0,-8 0 0,-4 0 0,-1 0 0,2 0 0,-1 0 0,-1 0 0,-2 0 0,-1 0 0,1 0 0,1 0 0,-1 0 0,-4 0 0,-4 0 0,-1 0 0,0 0 0,0-2 0,-2-2 0,-3-3 0,-5-1 0,0 1 0,-1 1 0,0 0 0,3 0 0,-3 0 0,1 1 0,-2 1 0,-2-1 0,0 3 0,-2-2 0,-5 1 0,-1-2 0,-3 0 0,0-4 0,1 4 0,-1-3 0,-1-2 0,-3 3 0,2-5 0,-1 4 0,0-1 0,1 1 0,0-3 0,0 1 0,0-3 0,-3-3 0,0 0 0,-2-1 0,0 2 0,-2 2 0,-3 0 0,-8 1 0,-8-2 0,-10-1 0,-6 1 0,-5 1 0,-8-1 0,-8-2 0,-11-3 0,-11-3 0,-3 0 0,8 2 0,14 6 0,17 6 0,12 4 0,2 3 0,-6 1 0,-11 0 0,-10 0 0,3 0 0,21 0 0,12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03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F6173-EEC8-0646-834A-014C17329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45777-2986-A26C-BDD8-54E6EE46C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F772B-7230-1583-7FED-17C65F73C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C2440-B21D-17AF-2442-FB858222C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7A31-B144-B07D-D3B5-4B7DDA824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C6399-4487-4293-AFA5-664A1B41A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483F8-14E1-A1E6-3E35-A991CD6B9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48FCE-C606-AF13-D3A4-A26E26A1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2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9.png"/><Relationship Id="rId7" Type="http://schemas.openxmlformats.org/officeDocument/2006/relationships/image" Target="../media/image30.jpe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6.xml"/><Relationship Id="rId5" Type="http://schemas.openxmlformats.org/officeDocument/2006/relationships/image" Target="../media/image7.png"/><Relationship Id="rId4" Type="http://schemas.openxmlformats.org/officeDocument/2006/relationships/customXml" Target="../ink/ink15.xml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customXml" Target="../ink/ink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2.xml"/><Relationship Id="rId5" Type="http://schemas.openxmlformats.org/officeDocument/2006/relationships/image" Target="../media/image7.png"/><Relationship Id="rId4" Type="http://schemas.openxmlformats.org/officeDocument/2006/relationships/customXml" Target="../ink/ink11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7755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AppDock: A Unified Mobile App Experience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150275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presentation of AppDock, a revolutionary mobile app platform that simplifies digital interaction and streamlines user experiences.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581835"/>
            <a:ext cx="7416403" cy="2313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Bibhu Basnet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18624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Jia Zhang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83406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Mohd Abdul Subhan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648188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Sai Chandhu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2F2BD2-FC1A-C575-4F13-B864D70C90F1}"/>
                  </a:ext>
                </a:extLst>
              </p14:cNvPr>
              <p14:cNvContentPartPr/>
              <p14:nvPr/>
            </p14:nvContentPartPr>
            <p14:xfrm>
              <a:off x="12488994" y="7586688"/>
              <a:ext cx="1968840" cy="534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2F2BD2-FC1A-C575-4F13-B864D70C90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26354" y="7523688"/>
                <a:ext cx="2094480" cy="660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C87D600-0160-E6DE-3D0A-49AA9D0313AA}"/>
              </a:ext>
            </a:extLst>
          </p:cNvPr>
          <p:cNvSpPr txBox="1"/>
          <p:nvPr/>
        </p:nvSpPr>
        <p:spPr>
          <a:xfrm>
            <a:off x="7670491" y="3853841"/>
            <a:ext cx="5486399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3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}</a:t>
            </a:r>
            <a:endParaRPr lang="en-US" sz="9600" dirty="0"/>
          </a:p>
          <a:p>
            <a:pPr lvl="1"/>
            <a:r>
              <a:rPr lang="en-US" sz="9600" dirty="0"/>
              <a:t>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AF058-874F-D0B8-9FC4-8F75486ADAEF}"/>
              </a:ext>
            </a:extLst>
          </p:cNvPr>
          <p:cNvSpPr txBox="1"/>
          <p:nvPr/>
        </p:nvSpPr>
        <p:spPr>
          <a:xfrm>
            <a:off x="9648600" y="5277307"/>
            <a:ext cx="2831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 Members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65933D-7327-578C-C38D-528FFCF11418}"/>
                  </a:ext>
                </a:extLst>
              </p14:cNvPr>
              <p14:cNvContentPartPr/>
              <p14:nvPr/>
            </p14:nvContentPartPr>
            <p14:xfrm>
              <a:off x="11745954" y="7643928"/>
              <a:ext cx="2747160" cy="47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65933D-7327-578C-C38D-528FFCF114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2954" y="7581288"/>
                <a:ext cx="2872800" cy="600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D3ADB8E-C471-4A0E-5922-3DD7D21DAF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77" y="859545"/>
            <a:ext cx="3014180" cy="6572471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A1ABF6F-B540-26FE-39CD-A0EA70624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19" y="859545"/>
            <a:ext cx="3014180" cy="6570946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DBC1CFB-280C-FC9E-8E00-9C137AD52D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11" y="859544"/>
            <a:ext cx="3014180" cy="6570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4BCA1F-F7AF-293D-3481-9D79C4A8522E}"/>
              </a:ext>
            </a:extLst>
          </p:cNvPr>
          <p:cNvSpPr txBox="1"/>
          <p:nvPr/>
        </p:nvSpPr>
        <p:spPr>
          <a:xfrm>
            <a:off x="703466" y="907756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9AF3-E11B-6DB9-C0D4-15521941EC94}"/>
              </a:ext>
            </a:extLst>
          </p:cNvPr>
          <p:cNvSpPr txBox="1"/>
          <p:nvPr/>
        </p:nvSpPr>
        <p:spPr>
          <a:xfrm>
            <a:off x="5195896" y="925341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D8C9B-98A6-314C-DE36-405843182EDB}"/>
              </a:ext>
            </a:extLst>
          </p:cNvPr>
          <p:cNvSpPr txBox="1"/>
          <p:nvPr/>
        </p:nvSpPr>
        <p:spPr>
          <a:xfrm>
            <a:off x="10092161" y="1083603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6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058CC0-EEA5-6BA8-0422-3026D8101963}"/>
                  </a:ext>
                </a:extLst>
              </p14:cNvPr>
              <p14:cNvContentPartPr/>
              <p14:nvPr/>
            </p14:nvContentPartPr>
            <p14:xfrm>
              <a:off x="12256560" y="7651662"/>
              <a:ext cx="2194920" cy="47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058CC0-EEA5-6BA8-0422-3026D81019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3920" y="7589022"/>
                <a:ext cx="2320560" cy="60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A8AF287-EF4E-35B5-3085-7673698438A1}"/>
              </a:ext>
            </a:extLst>
          </p:cNvPr>
          <p:cNvGrpSpPr/>
          <p:nvPr/>
        </p:nvGrpSpPr>
        <p:grpSpPr>
          <a:xfrm>
            <a:off x="3772080" y="2365062"/>
            <a:ext cx="360" cy="360"/>
            <a:chOff x="3772080" y="2365062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667C83-4C98-3753-4CA6-BC6D58AD8D97}"/>
                    </a:ext>
                  </a:extLst>
                </p14:cNvPr>
                <p14:cNvContentPartPr/>
                <p14:nvPr/>
              </p14:nvContentPartPr>
              <p14:xfrm>
                <a:off x="3772080" y="2365062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667C83-4C98-3753-4CA6-BC6D58AD8D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09440" y="2302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97C3A6-C0CB-F22B-63E4-DD77E422D0A9}"/>
                    </a:ext>
                  </a:extLst>
                </p14:cNvPr>
                <p14:cNvContentPartPr/>
                <p14:nvPr/>
              </p14:nvContentPartPr>
              <p14:xfrm>
                <a:off x="3772080" y="2365062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97C3A6-C0CB-F22B-63E4-DD77E422D0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09440" y="2302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473793D-2A32-14D1-ADDA-D236AE092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36" y="755039"/>
            <a:ext cx="3022687" cy="658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20D03-16D4-8BD1-9BA4-24C8ABA05ECB}"/>
              </a:ext>
            </a:extLst>
          </p:cNvPr>
          <p:cNvSpPr txBox="1"/>
          <p:nvPr/>
        </p:nvSpPr>
        <p:spPr>
          <a:xfrm>
            <a:off x="1125415" y="883625"/>
            <a:ext cx="362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6.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DB1A6D32-AAEE-D558-978A-EEBA1ED27F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2" y="883625"/>
            <a:ext cx="2966369" cy="6466744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C630E5A6-D32C-7800-DC84-14CBF49A7D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4" y="883625"/>
            <a:ext cx="2966368" cy="6467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B5D13D-A0A5-481C-1ABF-CB122456DEC4}"/>
              </a:ext>
            </a:extLst>
          </p:cNvPr>
          <p:cNvSpPr txBox="1"/>
          <p:nvPr/>
        </p:nvSpPr>
        <p:spPr>
          <a:xfrm>
            <a:off x="5592300" y="947281"/>
            <a:ext cx="362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7.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8F92E-38F0-ECB1-EE93-BBD80E350AEC}"/>
              </a:ext>
            </a:extLst>
          </p:cNvPr>
          <p:cNvSpPr txBox="1"/>
          <p:nvPr/>
        </p:nvSpPr>
        <p:spPr>
          <a:xfrm>
            <a:off x="10166830" y="947281"/>
            <a:ext cx="362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8.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76136-13E0-20DC-CCC3-B9DACEA8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DE7256A-3478-AF4D-D94D-8D6D0EC6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4489DC6-C8EE-F45D-3317-043973183C90}"/>
              </a:ext>
            </a:extLst>
          </p:cNvPr>
          <p:cNvSpPr/>
          <p:nvPr/>
        </p:nvSpPr>
        <p:spPr>
          <a:xfrm>
            <a:off x="785336" y="935236"/>
            <a:ext cx="7036594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Development Plans</a:t>
            </a:r>
            <a:endParaRPr lang="en-US" sz="40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6F68627-AD32-08EB-B584-F4C6435B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" y="1909048"/>
            <a:ext cx="1121926" cy="179510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D67B2AC-64BE-F44D-C372-5786758BDE39}"/>
              </a:ext>
            </a:extLst>
          </p:cNvPr>
          <p:cNvSpPr/>
          <p:nvPr/>
        </p:nvSpPr>
        <p:spPr>
          <a:xfrm>
            <a:off x="2243733" y="2133362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 Integration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04093B2-3EFE-1EBF-6D92-C736EFE8A42D}"/>
              </a:ext>
            </a:extLst>
          </p:cNvPr>
          <p:cNvSpPr/>
          <p:nvPr/>
        </p:nvSpPr>
        <p:spPr>
          <a:xfrm>
            <a:off x="2243733" y="2586633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app compatibility and partnerships.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B782C83-1637-7472-D99D-75077B415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36" y="3704153"/>
            <a:ext cx="1121926" cy="179510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056717ED-4958-8DD3-74ED-51FDA78B62B0}"/>
              </a:ext>
            </a:extLst>
          </p:cNvPr>
          <p:cNvSpPr/>
          <p:nvPr/>
        </p:nvSpPr>
        <p:spPr>
          <a:xfrm>
            <a:off x="2243733" y="3928467"/>
            <a:ext cx="274415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Features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CC303EE-AD23-B459-117F-7FCC35AC84E1}"/>
              </a:ext>
            </a:extLst>
          </p:cNvPr>
          <p:cNvSpPr/>
          <p:nvPr/>
        </p:nvSpPr>
        <p:spPr>
          <a:xfrm>
            <a:off x="2243733" y="4381738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Introduce personalized recommendations and insights.</a:t>
            </a:r>
            <a:endParaRPr lang="en-US" sz="17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A3D9C5FD-EDC6-C03E-1C44-E5679808B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36" y="5499259"/>
            <a:ext cx="1121926" cy="179510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3CF25595-CB68-18FE-AF7B-0775B3B6DDAA}"/>
              </a:ext>
            </a:extLst>
          </p:cNvPr>
          <p:cNvSpPr/>
          <p:nvPr/>
        </p:nvSpPr>
        <p:spPr>
          <a:xfrm>
            <a:off x="2243733" y="5723573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Security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04C247C-3DCB-B7B8-723E-098178AA035E}"/>
              </a:ext>
            </a:extLst>
          </p:cNvPr>
          <p:cNvSpPr/>
          <p:nvPr/>
        </p:nvSpPr>
        <p:spPr>
          <a:xfrm>
            <a:off x="2243733" y="6176843"/>
            <a:ext cx="61149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Prioritize data privacy and secure user information.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0132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88B2-B382-C458-D19E-D1F142E1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A87AA20-0286-DA0A-915A-C6968A7F54AA}"/>
              </a:ext>
            </a:extLst>
          </p:cNvPr>
          <p:cNvSpPr/>
          <p:nvPr/>
        </p:nvSpPr>
        <p:spPr>
          <a:xfrm>
            <a:off x="863798" y="1411962"/>
            <a:ext cx="110004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AppDock: Simplifying Your Digital Life</a:t>
            </a:r>
            <a:endParaRPr lang="en-US" sz="4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D32E1D1-C882-1A2C-8385-4364E32E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606873"/>
            <a:ext cx="2128957" cy="136243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B13F08B-B1EC-4CB6-8349-E380F987C81A}"/>
              </a:ext>
            </a:extLst>
          </p:cNvPr>
          <p:cNvSpPr/>
          <p:nvPr/>
        </p:nvSpPr>
        <p:spPr>
          <a:xfrm>
            <a:off x="4030385" y="322397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4381EA8-2ADA-7F17-4F09-BD3549BCB28E}"/>
              </a:ext>
            </a:extLst>
          </p:cNvPr>
          <p:cNvSpPr/>
          <p:nvPr/>
        </p:nvSpPr>
        <p:spPr>
          <a:xfrm>
            <a:off x="5400675" y="3112770"/>
            <a:ext cx="18724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FA414E8-6F01-1FAA-5679-3890192F9587}"/>
              </a:ext>
            </a:extLst>
          </p:cNvPr>
          <p:cNvSpPr/>
          <p:nvPr/>
        </p:nvSpPr>
        <p:spPr>
          <a:xfrm>
            <a:off x="5215533" y="3984903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1EF785C6-641F-2F9F-E456-8A74EB8F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030980"/>
            <a:ext cx="4257913" cy="1362432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8196F2B1-E385-2036-81BA-847B05B71BCF}"/>
              </a:ext>
            </a:extLst>
          </p:cNvPr>
          <p:cNvSpPr/>
          <p:nvPr/>
        </p:nvSpPr>
        <p:spPr>
          <a:xfrm>
            <a:off x="3999905" y="4480798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505CF6F-7B4E-2F91-3560-149E3C89FE88}"/>
              </a:ext>
            </a:extLst>
          </p:cNvPr>
          <p:cNvSpPr/>
          <p:nvPr/>
        </p:nvSpPr>
        <p:spPr>
          <a:xfrm>
            <a:off x="6465213" y="42777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77760ED-645E-3606-A86F-8366170C3395}"/>
              </a:ext>
            </a:extLst>
          </p:cNvPr>
          <p:cNvSpPr/>
          <p:nvPr/>
        </p:nvSpPr>
        <p:spPr>
          <a:xfrm>
            <a:off x="6465213" y="4776430"/>
            <a:ext cx="312122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Organization and productivity.</a:t>
            </a:r>
            <a:endParaRPr lang="en-US" sz="19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863D537-6BE3-2FB3-6DAE-52B3988B1AF1}"/>
              </a:ext>
            </a:extLst>
          </p:cNvPr>
          <p:cNvSpPr/>
          <p:nvPr/>
        </p:nvSpPr>
        <p:spPr>
          <a:xfrm>
            <a:off x="6280071" y="5409009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5C5662E-A3D2-E68C-A166-96D6FCA1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455087"/>
            <a:ext cx="6386870" cy="1362432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CE516C61-C8A1-85E7-0573-BE445103D018}"/>
              </a:ext>
            </a:extLst>
          </p:cNvPr>
          <p:cNvSpPr/>
          <p:nvPr/>
        </p:nvSpPr>
        <p:spPr>
          <a:xfrm>
            <a:off x="3999548" y="5904905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B57DB4D8-B558-FF1C-EBB5-8C6893624248}"/>
              </a:ext>
            </a:extLst>
          </p:cNvPr>
          <p:cNvSpPr/>
          <p:nvPr/>
        </p:nvSpPr>
        <p:spPr>
          <a:xfrm>
            <a:off x="7529632" y="57019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537C679B-9373-B1D3-DC80-5C3375FCF7EF}"/>
              </a:ext>
            </a:extLst>
          </p:cNvPr>
          <p:cNvSpPr/>
          <p:nvPr/>
        </p:nvSpPr>
        <p:spPr>
          <a:xfrm>
            <a:off x="7529632" y="6200537"/>
            <a:ext cx="374344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Unified communication and sharing.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EFA8ED-8F48-CFAD-FDD7-9D22F15A4DFB}"/>
                  </a:ext>
                </a:extLst>
              </p14:cNvPr>
              <p14:cNvContentPartPr/>
              <p14:nvPr/>
            </p14:nvContentPartPr>
            <p14:xfrm>
              <a:off x="12426714" y="7705848"/>
              <a:ext cx="2100240" cy="457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EFA8ED-8F48-CFAD-FDD7-9D22F15A4D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3714" y="7642848"/>
                <a:ext cx="2225880" cy="5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81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691F-5901-7FEA-EF99-51F0B224F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6FC35B-7BDC-14F7-2A1E-719CAE8C9594}"/>
                  </a:ext>
                </a:extLst>
              </p14:cNvPr>
              <p14:cNvContentPartPr/>
              <p14:nvPr/>
            </p14:nvContentPartPr>
            <p14:xfrm>
              <a:off x="12256560" y="7651662"/>
              <a:ext cx="2194920" cy="47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6FC35B-7BDC-14F7-2A1E-719CAE8C95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3920" y="7589022"/>
                <a:ext cx="2320560" cy="604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7623543-DF06-93DC-69C5-B217CFCDE5CC}"/>
              </a:ext>
            </a:extLst>
          </p:cNvPr>
          <p:cNvSpPr txBox="1"/>
          <p:nvPr/>
        </p:nvSpPr>
        <p:spPr>
          <a:xfrm>
            <a:off x="640905" y="788245"/>
            <a:ext cx="1398949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i="0" u="sng" strike="noStrike" dirty="0">
              <a:solidFill>
                <a:schemeClr val="bg1"/>
              </a:solidFill>
              <a:effectLst/>
            </a:endParaRPr>
          </a:p>
          <a:p>
            <a:endParaRPr lang="en-US" sz="4400" b="1" i="0" u="sng" strike="noStrike" dirty="0">
              <a:solidFill>
                <a:schemeClr val="bg1"/>
              </a:solidFill>
              <a:effectLst/>
            </a:endParaRPr>
          </a:p>
          <a:p>
            <a:r>
              <a:rPr lang="en-US" sz="4000" i="0" u="none" strike="noStrike" dirty="0">
                <a:solidFill>
                  <a:schemeClr val="bg1"/>
                </a:solidFill>
                <a:effectLst/>
              </a:rPr>
              <a:t>The project successfully addresses the problem of fragmented user experiences by offering: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chemeClr val="bg1"/>
                </a:solidFill>
                <a:effectLst/>
              </a:rPr>
              <a:t>A centralized hub for app organization.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chemeClr val="bg1"/>
                </a:solidFill>
                <a:effectLst/>
              </a:rPr>
              <a:t>Unified communication tools for individuals and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solidFill>
                  <a:schemeClr val="bg1"/>
                </a:solidFill>
                <a:effectLst/>
              </a:rPr>
              <a:t>Seamless content sharing capabilities.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F747E-1206-14BF-349C-4FC7A554A031}"/>
              </a:ext>
            </a:extLst>
          </p:cNvPr>
          <p:cNvSpPr txBox="1"/>
          <p:nvPr/>
        </p:nvSpPr>
        <p:spPr>
          <a:xfrm>
            <a:off x="640905" y="372746"/>
            <a:ext cx="7385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u="sng" strike="noStrike" dirty="0">
                <a:solidFill>
                  <a:schemeClr val="bg1"/>
                </a:solidFill>
                <a:effectLst/>
              </a:rPr>
              <a:t>Conclusion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53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782F2-25D3-9091-01A8-B67AC6E6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AF1F21-010D-6B5E-50D9-18736DA93269}"/>
                  </a:ext>
                </a:extLst>
              </p14:cNvPr>
              <p14:cNvContentPartPr/>
              <p14:nvPr/>
            </p14:nvContentPartPr>
            <p14:xfrm>
              <a:off x="12256560" y="7651662"/>
              <a:ext cx="2194920" cy="47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AF1F21-010D-6B5E-50D9-18736DA93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3920" y="7589022"/>
                <a:ext cx="2320560" cy="604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2E31CB8-210E-EE7B-EE58-1F0EC4CDAD06}"/>
              </a:ext>
            </a:extLst>
          </p:cNvPr>
          <p:cNvSpPr txBox="1"/>
          <p:nvPr/>
        </p:nvSpPr>
        <p:spPr>
          <a:xfrm>
            <a:off x="640905" y="788245"/>
            <a:ext cx="13989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i="0" u="sng" strike="noStrike" dirty="0">
              <a:solidFill>
                <a:schemeClr val="bg1"/>
              </a:solidFill>
              <a:effectLst/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255EA-F482-F965-CC1D-F3CAA49EB66F}"/>
              </a:ext>
            </a:extLst>
          </p:cNvPr>
          <p:cNvSpPr txBox="1"/>
          <p:nvPr/>
        </p:nvSpPr>
        <p:spPr>
          <a:xfrm>
            <a:off x="4185139" y="3081180"/>
            <a:ext cx="73152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i="0" strike="noStrike" dirty="0">
                <a:solidFill>
                  <a:schemeClr val="bg1"/>
                </a:solidFill>
                <a:effectLst/>
              </a:rPr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92804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10195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Challenge: Fragmented User Experiences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5297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512718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often struggle with fragmented app experiences.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5297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512718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AppDock centralizes and integrates app usage.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5516F8-68A4-4587-C341-F7C3B622881C}"/>
                  </a:ext>
                </a:extLst>
              </p14:cNvPr>
              <p14:cNvContentPartPr/>
              <p14:nvPr/>
            </p14:nvContentPartPr>
            <p14:xfrm>
              <a:off x="11595834" y="7697208"/>
              <a:ext cx="2863440" cy="39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5516F8-68A4-4587-C341-F7C3B62288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2834" y="7634208"/>
                <a:ext cx="2989080" cy="51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48815"/>
            <a:ext cx="725983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AppDock's Core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29791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158" y="3407212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3297912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 Hub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5923" y="3796546"/>
            <a:ext cx="27827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Organize and access favorite apps seamlessly.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9791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75490" y="3407212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7592" y="3297912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 Module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7592" y="4147185"/>
            <a:ext cx="27827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for individual and group chats.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541198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3464" y="5521285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65923" y="5411986"/>
            <a:ext cx="352234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Sharing Module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65923" y="591062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Seamlessly share files and media across platforms.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08096"/>
            <a:ext cx="578631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User-Centric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979539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97015" y="32263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3724989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Professionals, students, and anyone using multiple apps.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979539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8684" y="32263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3724989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Convenience, efficiency, and improved organization.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495895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97015" y="520577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570440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a user-friendly and seamless experience.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AEECA7-C22A-0932-86C2-19D3CF6066B5}"/>
                  </a:ext>
                </a:extLst>
              </p14:cNvPr>
              <p14:cNvContentPartPr/>
              <p14:nvPr/>
            </p14:nvContentPartPr>
            <p14:xfrm>
              <a:off x="13083714" y="8005368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AEECA7-C22A-0932-86C2-19D3CF6066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20714" y="794236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2DBC64-8F86-7F06-664F-C85CC007CCA7}"/>
                  </a:ext>
                </a:extLst>
              </p14:cNvPr>
              <p14:cNvContentPartPr/>
              <p14:nvPr/>
            </p14:nvContentPartPr>
            <p14:xfrm>
              <a:off x="12434634" y="7626288"/>
              <a:ext cx="2120760" cy="485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2DBC64-8F86-7F06-664F-C85CC007CC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71994" y="7563288"/>
                <a:ext cx="2246400" cy="61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255413"/>
            <a:ext cx="722161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AppDock Advantage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326856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61906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 Time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3798" y="6689288"/>
            <a:ext cx="40540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time switching between apps.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42" y="5326856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042" y="61906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Minimize Clutter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88042" y="6689288"/>
            <a:ext cx="405419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digital interactions.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326856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61906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Boost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2404" y="6689288"/>
            <a:ext cx="405419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productivity and organization.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BF2022-9EC8-EFE2-A2B0-34A3A3AFE537}"/>
                  </a:ext>
                </a:extLst>
              </p14:cNvPr>
              <p14:cNvContentPartPr/>
              <p14:nvPr/>
            </p14:nvContentPartPr>
            <p14:xfrm>
              <a:off x="12052674" y="7534128"/>
              <a:ext cx="2507400" cy="564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BF2022-9EC8-EFE2-A2B0-34A3A3AFE5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89674" y="7471128"/>
                <a:ext cx="2633040" cy="68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2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084" y="3762256"/>
            <a:ext cx="7258169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Unifying Communication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084" y="5202317"/>
            <a:ext cx="12904232" cy="30480"/>
          </a:xfrm>
          <a:prstGeom prst="roundRect">
            <a:avLst>
              <a:gd name="adj" fmla="val 12136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916317" y="5202317"/>
            <a:ext cx="30480" cy="863084"/>
          </a:xfrm>
          <a:prstGeom prst="roundRect">
            <a:avLst>
              <a:gd name="adj" fmla="val 12136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654141" y="4924901"/>
            <a:ext cx="554831" cy="55483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867263" y="5034201"/>
            <a:ext cx="1284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530429" y="6311979"/>
            <a:ext cx="280225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Individual Chats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9663" y="6810137"/>
            <a:ext cx="3643789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with friends and colleagues directly.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299841" y="5202317"/>
            <a:ext cx="30480" cy="863084"/>
          </a:xfrm>
          <a:prstGeom prst="roundRect">
            <a:avLst>
              <a:gd name="adj" fmla="val 12136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37665" y="4924901"/>
            <a:ext cx="554831" cy="55483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17569" y="5034201"/>
            <a:ext cx="195024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5807154" y="6311979"/>
            <a:ext cx="301585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 Conversations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93187" y="6810137"/>
            <a:ext cx="3643908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 collaboration and shared communication.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1683484" y="5202317"/>
            <a:ext cx="30480" cy="863084"/>
          </a:xfrm>
          <a:prstGeom prst="roundRect">
            <a:avLst>
              <a:gd name="adj" fmla="val 121360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1421308" y="4924901"/>
            <a:ext cx="554831" cy="55483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600855" y="5034201"/>
            <a:ext cx="19573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021014" y="6311979"/>
            <a:ext cx="335541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Cross-Platform Sharing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76830" y="6810137"/>
            <a:ext cx="3643789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files and media seamlessly across apps.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262614-45EF-E37C-77E1-F2DB9C90AAF9}"/>
                  </a:ext>
                </a:extLst>
              </p14:cNvPr>
              <p14:cNvContentPartPr/>
              <p14:nvPr/>
            </p14:nvContentPartPr>
            <p14:xfrm>
              <a:off x="12311154" y="7745808"/>
              <a:ext cx="2197800" cy="368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262614-45EF-E37C-77E1-F2DB9C90AA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48154" y="7683168"/>
                <a:ext cx="2323440" cy="49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1CFF-DB94-AA33-FCF7-5CE3DF0A204E}"/>
              </a:ext>
            </a:extLst>
          </p:cNvPr>
          <p:cNvSpPr txBox="1"/>
          <p:nvPr/>
        </p:nvSpPr>
        <p:spPr>
          <a:xfrm>
            <a:off x="1236133" y="1349919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2</a:t>
            </a:r>
            <a:r>
              <a:rPr lang="en-US" sz="4400" b="1" dirty="0">
                <a:solidFill>
                  <a:schemeClr val="bg1"/>
                </a:solidFill>
              </a:rPr>
              <a:t>1.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4ACE5-784E-F624-FF57-4B7D224AD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33" y="1267626"/>
            <a:ext cx="10734962" cy="56943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B6BE2D-FF1D-5721-0DF1-3E466EE4C2A7}"/>
              </a:ext>
            </a:extLst>
          </p:cNvPr>
          <p:cNvGrpSpPr/>
          <p:nvPr/>
        </p:nvGrpSpPr>
        <p:grpSpPr>
          <a:xfrm>
            <a:off x="12254274" y="7778208"/>
            <a:ext cx="2242080" cy="355320"/>
            <a:chOff x="12254274" y="7778208"/>
            <a:chExt cx="22420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6EE92DB-FD1A-85AB-493B-55D4C29AE19F}"/>
                    </a:ext>
                  </a:extLst>
                </p14:cNvPr>
                <p14:cNvContentPartPr/>
                <p14:nvPr/>
              </p14:nvContentPartPr>
              <p14:xfrm>
                <a:off x="12254274" y="7778208"/>
                <a:ext cx="2242080" cy="355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6EE92DB-FD1A-85AB-493B-55D4C29AE1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91634" y="7715208"/>
                  <a:ext cx="23677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470B30-1B3C-81FA-3C40-ADABA9F28EFD}"/>
                    </a:ext>
                  </a:extLst>
                </p14:cNvPr>
                <p14:cNvContentPartPr/>
                <p14:nvPr/>
              </p14:nvContentPartPr>
              <p14:xfrm>
                <a:off x="14395914" y="7832208"/>
                <a:ext cx="50760" cy="227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470B30-1B3C-81FA-3C40-ADABA9F28E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32914" y="7769568"/>
                  <a:ext cx="176400" cy="35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D3D53D-97CA-F653-4D71-5BB427C5993C}"/>
              </a:ext>
            </a:extLst>
          </p:cNvPr>
          <p:cNvSpPr txBox="1"/>
          <p:nvPr/>
        </p:nvSpPr>
        <p:spPr>
          <a:xfrm>
            <a:off x="482600" y="546100"/>
            <a:ext cx="1900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>
                <a:solidFill>
                  <a:schemeClr val="bg1"/>
                </a:solidFill>
              </a:rPr>
              <a:t>Coding Part: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276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C21AC-29CC-0ED0-972B-C22AE0DC92AA}"/>
              </a:ext>
            </a:extLst>
          </p:cNvPr>
          <p:cNvSpPr txBox="1"/>
          <p:nvPr/>
        </p:nvSpPr>
        <p:spPr>
          <a:xfrm>
            <a:off x="1151467" y="1236133"/>
            <a:ext cx="9060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2</a:t>
            </a:r>
            <a:r>
              <a:rPr lang="en-US" sz="4400" b="1" dirty="0">
                <a:solidFill>
                  <a:schemeClr val="bg1"/>
                </a:solidFill>
              </a:rPr>
              <a:t>2.</a:t>
            </a:r>
            <a:endParaRPr lang="en-US" sz="4400" b="1" dirty="0"/>
          </a:p>
          <a:p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38BD2-6CBE-BA54-754B-A0FC7D352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5" y="1024466"/>
            <a:ext cx="10595429" cy="6180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DA39FF-E3F6-9D55-AB61-D7B8A6820C5F}"/>
                  </a:ext>
                </a:extLst>
              </p14:cNvPr>
              <p14:cNvContentPartPr/>
              <p14:nvPr/>
            </p14:nvContentPartPr>
            <p14:xfrm>
              <a:off x="12648834" y="7732848"/>
              <a:ext cx="1884240" cy="402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DA39FF-E3F6-9D55-AB61-D7B8A6820C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85834" y="7670208"/>
                <a:ext cx="2009880" cy="5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30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7BA437-B5E7-ECC3-EB19-B5E031AA9238}"/>
              </a:ext>
            </a:extLst>
          </p:cNvPr>
          <p:cNvGrpSpPr/>
          <p:nvPr/>
        </p:nvGrpSpPr>
        <p:grpSpPr>
          <a:xfrm>
            <a:off x="12671514" y="7705488"/>
            <a:ext cx="1828080" cy="418680"/>
            <a:chOff x="12671514" y="7705488"/>
            <a:chExt cx="182808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946CEAD-8538-61BC-5B70-BEC11EED8EA6}"/>
                    </a:ext>
                  </a:extLst>
                </p14:cNvPr>
                <p14:cNvContentPartPr/>
                <p14:nvPr/>
              </p14:nvContentPartPr>
              <p14:xfrm>
                <a:off x="12671514" y="7705488"/>
                <a:ext cx="1545480" cy="344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946CEAD-8538-61BC-5B70-BEC11EED8E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08874" y="7642848"/>
                  <a:ext cx="1671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B26D085-5DE8-C7F4-57C2-4568E414DBF9}"/>
                    </a:ext>
                  </a:extLst>
                </p14:cNvPr>
                <p14:cNvContentPartPr/>
                <p14:nvPr/>
              </p14:nvContentPartPr>
              <p14:xfrm>
                <a:off x="14046714" y="8123808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B26D085-5DE8-C7F4-57C2-4568E414DB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83714" y="80608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D8DD12-7E99-EB23-CA60-19B0B3A580E2}"/>
                    </a:ext>
                  </a:extLst>
                </p14:cNvPr>
                <p14:cNvContentPartPr/>
                <p14:nvPr/>
              </p14:nvContentPartPr>
              <p14:xfrm>
                <a:off x="12754674" y="7754448"/>
                <a:ext cx="1744920" cy="343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D8DD12-7E99-EB23-CA60-19B0B3A580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91674" y="7691808"/>
                  <a:ext cx="1870560" cy="46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7AB5CD-AAD1-6498-18A9-DD9A69DA2073}"/>
              </a:ext>
            </a:extLst>
          </p:cNvPr>
          <p:cNvSpPr txBox="1"/>
          <p:nvPr/>
        </p:nvSpPr>
        <p:spPr>
          <a:xfrm>
            <a:off x="492369" y="281353"/>
            <a:ext cx="427751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2</a:t>
            </a:r>
            <a:r>
              <a:rPr lang="en-US" sz="4400" b="1" dirty="0">
                <a:solidFill>
                  <a:schemeClr val="bg1"/>
                </a:solidFill>
              </a:rPr>
              <a:t>Working of App:</a:t>
            </a:r>
            <a:endParaRPr lang="en-US" sz="4400" b="1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CF55F0FC-1EB3-B270-319C-2E69B87581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12" y="1337068"/>
            <a:ext cx="3000375" cy="654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CBAF4A-3753-86C0-33EE-72BD67A4D1BB}"/>
              </a:ext>
            </a:extLst>
          </p:cNvPr>
          <p:cNvSpPr txBox="1"/>
          <p:nvPr/>
        </p:nvSpPr>
        <p:spPr>
          <a:xfrm>
            <a:off x="648106" y="149707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1.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2233D-AF0E-DE06-0A4E-CC66F94381C1}"/>
              </a:ext>
            </a:extLst>
          </p:cNvPr>
          <p:cNvSpPr txBox="1"/>
          <p:nvPr/>
        </p:nvSpPr>
        <p:spPr>
          <a:xfrm>
            <a:off x="1354158" y="149707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8F0E8-A573-3A60-3DF6-4C2F4F2EB20C}"/>
              </a:ext>
            </a:extLst>
          </p:cNvPr>
          <p:cNvSpPr txBox="1"/>
          <p:nvPr/>
        </p:nvSpPr>
        <p:spPr>
          <a:xfrm>
            <a:off x="7919753" y="1497070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 descr="A screenshot of a login form&#10;&#10;Description automatically generated">
            <a:extLst>
              <a:ext uri="{FF2B5EF4-FFF2-40B4-BE49-F238E27FC236}">
                <a16:creationId xmlns:a16="http://schemas.microsoft.com/office/drawing/2014/main" id="{7E798EB3-99FC-9706-C74B-AF22393795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12" y="1336701"/>
            <a:ext cx="3000375" cy="65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312</Words>
  <Application>Microsoft Macintosh PowerPoint</Application>
  <PresentationFormat>Custom</PresentationFormat>
  <Paragraphs>96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Montserrat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Chandu Jallipalli</cp:lastModifiedBy>
  <cp:revision>3</cp:revision>
  <dcterms:created xsi:type="dcterms:W3CDTF">2024-12-16T23:58:10Z</dcterms:created>
  <dcterms:modified xsi:type="dcterms:W3CDTF">2024-12-17T03:22:53Z</dcterms:modified>
</cp:coreProperties>
</file>